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423" r:id="rId3"/>
    <p:sldId id="427" r:id="rId4"/>
    <p:sldId id="429" r:id="rId5"/>
    <p:sldId id="434" r:id="rId6"/>
    <p:sldId id="431" r:id="rId7"/>
    <p:sldId id="438" r:id="rId8"/>
    <p:sldId id="324" r:id="rId9"/>
    <p:sldId id="433" r:id="rId10"/>
    <p:sldId id="435" r:id="rId11"/>
    <p:sldId id="363" r:id="rId12"/>
    <p:sldId id="436" r:id="rId13"/>
    <p:sldId id="437" r:id="rId14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B2B2B2"/>
    <a:srgbClr val="EAEAEA"/>
    <a:srgbClr val="F2F2F2"/>
    <a:srgbClr val="FFFFFF"/>
    <a:srgbClr val="99CC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044" autoAdjust="0"/>
    <p:restoredTop sz="95200" autoAdjust="0"/>
  </p:normalViewPr>
  <p:slideViewPr>
    <p:cSldViewPr>
      <p:cViewPr varScale="1">
        <p:scale>
          <a:sx n="67" d="100"/>
          <a:sy n="67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976C6-941F-4F15-BC32-132EF6F0D43A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</dgm:pt>
    <dgm:pt modelId="{8191D5F8-A65B-48EE-9E49-7A98E528CA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Директор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7D71CDCC-9968-4EBA-9150-C6AE2BEED982}" type="parTrans" cxnId="{63F96966-8D93-4247-92B3-4591282CAFF7}">
      <dgm:prSet/>
      <dgm:spPr/>
      <dgm:t>
        <a:bodyPr/>
        <a:lstStyle/>
        <a:p>
          <a:endParaRPr lang="ru-RU"/>
        </a:p>
      </dgm:t>
    </dgm:pt>
    <dgm:pt modelId="{BD0781B5-313B-4180-BABB-6F5C59A34CE6}" type="sibTrans" cxnId="{63F96966-8D93-4247-92B3-4591282CAFF7}">
      <dgm:prSet/>
      <dgm:spPr/>
      <dgm:t>
        <a:bodyPr/>
        <a:lstStyle/>
        <a:p>
          <a:endParaRPr lang="ru-RU"/>
        </a:p>
      </dgm:t>
    </dgm:pt>
    <dgm:pt modelId="{0774C593-165E-488A-B472-60A48B618D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Зам директора по АХЧ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E666C4DA-F838-4BFD-B132-EAA99B525609}" type="parTrans" cxnId="{6AD2545E-6900-494D-8CC2-3BFC0163D26C}">
      <dgm:prSet/>
      <dgm:spPr/>
      <dgm:t>
        <a:bodyPr/>
        <a:lstStyle/>
        <a:p>
          <a:endParaRPr lang="ru-RU"/>
        </a:p>
      </dgm:t>
    </dgm:pt>
    <dgm:pt modelId="{7CCC6B4A-0BB4-47D9-9564-ADD7C08675FE}" type="sibTrans" cxnId="{6AD2545E-6900-494D-8CC2-3BFC0163D26C}">
      <dgm:prSet/>
      <dgm:spPr/>
      <dgm:t>
        <a:bodyPr/>
        <a:lstStyle/>
        <a:p>
          <a:endParaRPr lang="ru-RU"/>
        </a:p>
      </dgm:t>
    </dgm:pt>
    <dgm:pt modelId="{9C3E4307-716E-45A5-9AAD-FB8D950C251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Зам. Директора по библиотечной работе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4B826FE8-E13F-4593-884D-456C33765557}" type="parTrans" cxnId="{7885A5BC-8FAC-432B-B497-0AA5A2B3896D}">
      <dgm:prSet/>
      <dgm:spPr/>
      <dgm:t>
        <a:bodyPr/>
        <a:lstStyle/>
        <a:p>
          <a:endParaRPr lang="ru-RU"/>
        </a:p>
      </dgm:t>
    </dgm:pt>
    <dgm:pt modelId="{B77E3963-732C-4F3C-892C-821529F61574}" type="sibTrans" cxnId="{7885A5BC-8FAC-432B-B497-0AA5A2B3896D}">
      <dgm:prSet/>
      <dgm:spPr/>
      <dgm:t>
        <a:bodyPr/>
        <a:lstStyle/>
        <a:p>
          <a:endParaRPr lang="ru-RU"/>
        </a:p>
      </dgm:t>
    </dgm:pt>
    <dgm:pt modelId="{DE5321F9-FF47-4EEC-A9DE-9F0494BC11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Отдел библиотечного маркетинга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A7418E38-6EC7-41F4-8CBC-3483CA9214C6}" type="parTrans" cxnId="{7499CB11-4DBA-40B4-8994-CE944F3C7994}">
      <dgm:prSet/>
      <dgm:spPr/>
      <dgm:t>
        <a:bodyPr/>
        <a:lstStyle/>
        <a:p>
          <a:endParaRPr lang="ru-RU"/>
        </a:p>
      </dgm:t>
    </dgm:pt>
    <dgm:pt modelId="{55D39033-5B9E-4B00-8166-EA0BCCC3A584}" type="sibTrans" cxnId="{7499CB11-4DBA-40B4-8994-CE944F3C7994}">
      <dgm:prSet/>
      <dgm:spPr/>
      <dgm:t>
        <a:bodyPr/>
        <a:lstStyle/>
        <a:p>
          <a:endParaRPr lang="ru-RU"/>
        </a:p>
      </dgm:t>
    </dgm:pt>
    <dgm:pt modelId="{BA0B2905-BD17-45BB-A8EF-23F06ED5F31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Организационно-методический сектор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99070D3A-2F8C-4CA4-BC2A-C149261CC513}" type="parTrans" cxnId="{65CF6B3E-8D64-42A6-983B-42AD844E1096}">
      <dgm:prSet/>
      <dgm:spPr/>
      <dgm:t>
        <a:bodyPr/>
        <a:lstStyle/>
        <a:p>
          <a:endParaRPr lang="ru-RU"/>
        </a:p>
      </dgm:t>
    </dgm:pt>
    <dgm:pt modelId="{D0EF72E0-C116-41DB-A242-A749F7E8F128}" type="sibTrans" cxnId="{65CF6B3E-8D64-42A6-983B-42AD844E1096}">
      <dgm:prSet/>
      <dgm:spPr/>
      <dgm:t>
        <a:bodyPr/>
        <a:lstStyle/>
        <a:p>
          <a:endParaRPr lang="ru-RU"/>
        </a:p>
      </dgm:t>
    </dgm:pt>
    <dgm:pt modelId="{DC996D5F-85DD-4BAC-8328-3DCE2E5FFCD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Сектор информационных технологий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77027889-2C9C-4159-82D4-8D768D7EBD78}" type="parTrans" cxnId="{AA587ACE-889D-43D1-8EDC-7CBD24D3FF20}">
      <dgm:prSet/>
      <dgm:spPr/>
      <dgm:t>
        <a:bodyPr/>
        <a:lstStyle/>
        <a:p>
          <a:endParaRPr lang="ru-RU"/>
        </a:p>
      </dgm:t>
    </dgm:pt>
    <dgm:pt modelId="{0BA54C6E-CAE1-482A-B2D1-AFAA9CC179FB}" type="sibTrans" cxnId="{AA587ACE-889D-43D1-8EDC-7CBD24D3FF20}">
      <dgm:prSet/>
      <dgm:spPr/>
      <dgm:t>
        <a:bodyPr/>
        <a:lstStyle/>
        <a:p>
          <a:endParaRPr lang="ru-RU"/>
        </a:p>
      </dgm:t>
    </dgm:pt>
    <dgm:pt modelId="{593F22DB-D89A-4069-A8A0-F62479ED451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Сектор по рекламе и связям с общественностью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5A9FE105-D881-49E9-B53C-269527F1B615}" type="parTrans" cxnId="{C76B958D-C1DB-43A1-A20E-E04BFA80FA10}">
      <dgm:prSet/>
      <dgm:spPr/>
      <dgm:t>
        <a:bodyPr/>
        <a:lstStyle/>
        <a:p>
          <a:endParaRPr lang="ru-RU"/>
        </a:p>
      </dgm:t>
    </dgm:pt>
    <dgm:pt modelId="{FFAB61BB-CA85-42D2-8481-5F1CD976EDE5}" type="sibTrans" cxnId="{C76B958D-C1DB-43A1-A20E-E04BFA80FA10}">
      <dgm:prSet/>
      <dgm:spPr/>
      <dgm:t>
        <a:bodyPr/>
        <a:lstStyle/>
        <a:p>
          <a:endParaRPr lang="ru-RU"/>
        </a:p>
      </dgm:t>
    </dgm:pt>
    <dgm:pt modelId="{896BCA7A-1550-4A4A-B678-0F2BFA1BAD63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Информационно-библиографич</a:t>
          </a:r>
          <a:r>
            <a:rPr kumimoji="0" lang="ru-RU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1" i="0" u="none" strike="noStrike" cap="none" normalizeH="0" baseline="0" dirty="0" err="1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отде</a:t>
          </a: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л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ADEC0091-358C-420B-8824-FB245BFCA7E7}" type="parTrans" cxnId="{FC8E31D5-7BD6-4E52-8F81-C2C9415184BA}">
      <dgm:prSet/>
      <dgm:spPr/>
      <dgm:t>
        <a:bodyPr/>
        <a:lstStyle/>
        <a:p>
          <a:endParaRPr lang="ru-RU"/>
        </a:p>
      </dgm:t>
    </dgm:pt>
    <dgm:pt modelId="{CAB57694-D942-4006-9CE5-DDD5A3804CE3}" type="sibTrans" cxnId="{FC8E31D5-7BD6-4E52-8F81-C2C9415184BA}">
      <dgm:prSet/>
      <dgm:spPr/>
      <dgm:t>
        <a:bodyPr/>
        <a:lstStyle/>
        <a:p>
          <a:endParaRPr lang="ru-RU"/>
        </a:p>
      </dgm:t>
    </dgm:pt>
    <dgm:pt modelId="{648E6AF8-4AE1-4DAD-B204-C7A6279B6C11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Сектор справочно-информационного обслуживания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F2BBF468-BD18-498A-9931-E4B41359DAF8}" type="parTrans" cxnId="{1C540161-5C5B-435F-BAA9-C6B90C3B6FDC}">
      <dgm:prSet/>
      <dgm:spPr/>
      <dgm:t>
        <a:bodyPr/>
        <a:lstStyle/>
        <a:p>
          <a:endParaRPr lang="ru-RU"/>
        </a:p>
      </dgm:t>
    </dgm:pt>
    <dgm:pt modelId="{07548711-D056-42A5-8E84-CC23ECA5FF33}" type="sibTrans" cxnId="{1C540161-5C5B-435F-BAA9-C6B90C3B6FDC}">
      <dgm:prSet/>
      <dgm:spPr/>
      <dgm:t>
        <a:bodyPr/>
        <a:lstStyle/>
        <a:p>
          <a:endParaRPr lang="ru-RU"/>
        </a:p>
      </dgm:t>
    </dgm:pt>
    <dgm:pt modelId="{800C66F0-63DD-4C39-8BF2-0BF03DEF8E1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Сектор аналитической обработки информации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259512FB-7E5B-4FFB-87F4-3F4A23FC032E}" type="parTrans" cxnId="{B93FA71C-B386-4AAA-A6B3-AD181F4F3C26}">
      <dgm:prSet/>
      <dgm:spPr/>
      <dgm:t>
        <a:bodyPr/>
        <a:lstStyle/>
        <a:p>
          <a:endParaRPr lang="ru-RU"/>
        </a:p>
      </dgm:t>
    </dgm:pt>
    <dgm:pt modelId="{E727C4E6-AA50-4AE6-B41A-D338E5604DD0}" type="sibTrans" cxnId="{B93FA71C-B386-4AAA-A6B3-AD181F4F3C26}">
      <dgm:prSet/>
      <dgm:spPr/>
      <dgm:t>
        <a:bodyPr/>
        <a:lstStyle/>
        <a:p>
          <a:endParaRPr lang="ru-RU"/>
        </a:p>
      </dgm:t>
    </dgm:pt>
    <dgm:pt modelId="{6C586DD3-735D-46D0-8FA8-AD2AD8D6E381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Отдел обсл</a:t>
          </a:r>
          <a:r>
            <a:rPr kumimoji="0" lang="ru-RU" sz="900" b="1" i="0" u="none" strike="noStrike" cap="none" normalizeH="0" baseline="0" dirty="0" err="1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уживания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E4AAB63C-3B18-4DB2-85DA-31B57F4D0A86}" type="parTrans" cxnId="{0FD65802-BA48-442C-81AA-3539270CF5D7}">
      <dgm:prSet/>
      <dgm:spPr/>
      <dgm:t>
        <a:bodyPr/>
        <a:lstStyle/>
        <a:p>
          <a:endParaRPr lang="ru-RU"/>
        </a:p>
      </dgm:t>
    </dgm:pt>
    <dgm:pt modelId="{61D325A0-037B-4EB3-9E82-02DCB58C8AC5}" type="sibTrans" cxnId="{0FD65802-BA48-442C-81AA-3539270CF5D7}">
      <dgm:prSet/>
      <dgm:spPr/>
      <dgm:t>
        <a:bodyPr/>
        <a:lstStyle/>
        <a:p>
          <a:endParaRPr lang="ru-RU"/>
        </a:p>
      </dgm:t>
    </dgm:pt>
    <dgm:pt modelId="{0895CAF1-D55B-4015-8974-87E994B9B4AF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Зал художественной литературы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C514B0B5-4DED-443C-9575-3124B7038881}" type="parTrans" cxnId="{D2479DF3-A426-403A-8FB8-D3ED7AA3D41F}">
      <dgm:prSet/>
      <dgm:spPr/>
      <dgm:t>
        <a:bodyPr/>
        <a:lstStyle/>
        <a:p>
          <a:endParaRPr lang="ru-RU"/>
        </a:p>
      </dgm:t>
    </dgm:pt>
    <dgm:pt modelId="{47B4FC73-6FB8-48AE-B482-D1DBDA590042}" type="sibTrans" cxnId="{D2479DF3-A426-403A-8FB8-D3ED7AA3D41F}">
      <dgm:prSet/>
      <dgm:spPr/>
      <dgm:t>
        <a:bodyPr/>
        <a:lstStyle/>
        <a:p>
          <a:endParaRPr lang="ru-RU"/>
        </a:p>
      </dgm:t>
    </dgm:pt>
    <dgm:pt modelId="{3FE6EBD7-4C79-4996-89A3-04DE2E973033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Зал литературы по искусству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567860CC-778B-49AF-8C93-5BD644FD1FC7}" type="parTrans" cxnId="{8FBCB1B3-1560-4079-8A39-E01BE875C689}">
      <dgm:prSet/>
      <dgm:spPr/>
      <dgm:t>
        <a:bodyPr/>
        <a:lstStyle/>
        <a:p>
          <a:endParaRPr lang="ru-RU"/>
        </a:p>
      </dgm:t>
    </dgm:pt>
    <dgm:pt modelId="{10DF882B-6C41-498E-BE84-8A0E35381A41}" type="sibTrans" cxnId="{8FBCB1B3-1560-4079-8A39-E01BE875C689}">
      <dgm:prSet/>
      <dgm:spPr/>
      <dgm:t>
        <a:bodyPr/>
        <a:lstStyle/>
        <a:p>
          <a:endParaRPr lang="ru-RU"/>
        </a:p>
      </dgm:t>
    </dgm:pt>
    <dgm:pt modelId="{BF218092-3C94-4BBD-9647-E33B923DF4DC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Зал отраслевой литературы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1CED5E45-D4EC-48CE-9596-ECC6821A4958}" type="parTrans" cxnId="{506679CE-8FA5-4493-A0EF-84CEA055217A}">
      <dgm:prSet/>
      <dgm:spPr/>
      <dgm:t>
        <a:bodyPr/>
        <a:lstStyle/>
        <a:p>
          <a:endParaRPr lang="ru-RU"/>
        </a:p>
      </dgm:t>
    </dgm:pt>
    <dgm:pt modelId="{CE1EA348-5A30-4889-9996-B79E15E41CF0}" type="sibTrans" cxnId="{506679CE-8FA5-4493-A0EF-84CEA055217A}">
      <dgm:prSet/>
      <dgm:spPr/>
      <dgm:t>
        <a:bodyPr/>
        <a:lstStyle/>
        <a:p>
          <a:endParaRPr lang="ru-RU"/>
        </a:p>
      </dgm:t>
    </dgm:pt>
    <dgm:pt modelId="{2E934B7C-6236-4252-B5C9-A823B855A6B2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Зал краеведческой литературы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5E0DF3E7-830B-4C81-BCA7-83309F651915}" type="parTrans" cxnId="{A0A2276F-3A1E-47DC-A829-A6913F7C7E28}">
      <dgm:prSet/>
      <dgm:spPr/>
      <dgm:t>
        <a:bodyPr/>
        <a:lstStyle/>
        <a:p>
          <a:endParaRPr lang="ru-RU"/>
        </a:p>
      </dgm:t>
    </dgm:pt>
    <dgm:pt modelId="{05FD8B58-6802-45B7-B169-1BDB83F3614D}" type="sibTrans" cxnId="{A0A2276F-3A1E-47DC-A829-A6913F7C7E28}">
      <dgm:prSet/>
      <dgm:spPr/>
      <dgm:t>
        <a:bodyPr/>
        <a:lstStyle/>
        <a:p>
          <a:endParaRPr lang="ru-RU"/>
        </a:p>
      </dgm:t>
    </dgm:pt>
    <dgm:pt modelId="{05AEA209-2619-40CA-8E10-28EC0A92CA4C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Сектор контроля и учета технологический отдел)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582B559F-5189-44CC-A6C8-3A9244A6C9CC}" type="parTrans" cxnId="{6D90E68E-0A2E-4BE8-BC39-59435941C5E0}">
      <dgm:prSet/>
      <dgm:spPr/>
      <dgm:t>
        <a:bodyPr/>
        <a:lstStyle/>
        <a:p>
          <a:endParaRPr lang="ru-RU"/>
        </a:p>
      </dgm:t>
    </dgm:pt>
    <dgm:pt modelId="{7971D542-8BE0-429B-BE43-09FC44B63AF1}" type="sibTrans" cxnId="{6D90E68E-0A2E-4BE8-BC39-59435941C5E0}">
      <dgm:prSet/>
      <dgm:spPr/>
      <dgm:t>
        <a:bodyPr/>
        <a:lstStyle/>
        <a:p>
          <a:endParaRPr lang="ru-RU"/>
        </a:p>
      </dgm:t>
    </dgm:pt>
    <dgm:pt modelId="{931A2543-D9B0-4E84-94BA-84B235F4E04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Сектор продвижения книги и чтения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CC150C85-D886-49AC-8D06-EB6D30D8C9C4}" type="parTrans" cxnId="{631A1250-5067-4D5E-9508-91DA044C7B4F}">
      <dgm:prSet/>
      <dgm:spPr/>
      <dgm:t>
        <a:bodyPr/>
        <a:lstStyle/>
        <a:p>
          <a:endParaRPr lang="ru-RU"/>
        </a:p>
      </dgm:t>
    </dgm:pt>
    <dgm:pt modelId="{BE1FDAB2-0721-4F56-8AF7-F1FB54DED768}" type="sibTrans" cxnId="{631A1250-5067-4D5E-9508-91DA044C7B4F}">
      <dgm:prSet/>
      <dgm:spPr/>
      <dgm:t>
        <a:bodyPr/>
        <a:lstStyle/>
        <a:p>
          <a:endParaRPr lang="ru-RU"/>
        </a:p>
      </dgm:t>
    </dgm:pt>
    <dgm:pt modelId="{7545609A-124A-44C6-9BE1-0ED16B0547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Литературная гостиная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2C5EA8F9-0A00-4699-9EE0-3C5BC429644F}" type="parTrans" cxnId="{3CD3F7AF-07A7-4EAB-AD59-EBDB7BA7DE8E}">
      <dgm:prSet/>
      <dgm:spPr/>
      <dgm:t>
        <a:bodyPr/>
        <a:lstStyle/>
        <a:p>
          <a:endParaRPr lang="ru-RU"/>
        </a:p>
      </dgm:t>
    </dgm:pt>
    <dgm:pt modelId="{5BF6C35C-033E-413E-B1D9-1A30164FD802}" type="sibTrans" cxnId="{3CD3F7AF-07A7-4EAB-AD59-EBDB7BA7DE8E}">
      <dgm:prSet/>
      <dgm:spPr/>
      <dgm:t>
        <a:bodyPr/>
        <a:lstStyle/>
        <a:p>
          <a:endParaRPr lang="ru-RU"/>
        </a:p>
      </dgm:t>
    </dgm:pt>
    <dgm:pt modelId="{A80A3FC2-E05E-4CAB-877B-321C65CB503E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Отдел по работе с фондами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65E9F6B8-C2E5-48F0-8450-0D29B93152A1}" type="parTrans" cxnId="{446A6CAE-487A-4E52-B092-A99F95E9EBE9}">
      <dgm:prSet/>
      <dgm:spPr/>
      <dgm:t>
        <a:bodyPr/>
        <a:lstStyle/>
        <a:p>
          <a:endParaRPr lang="ru-RU"/>
        </a:p>
      </dgm:t>
    </dgm:pt>
    <dgm:pt modelId="{1776E158-FB64-47CC-B4CD-17200F4FECB7}" type="sibTrans" cxnId="{446A6CAE-487A-4E52-B092-A99F95E9EBE9}">
      <dgm:prSet/>
      <dgm:spPr/>
      <dgm:t>
        <a:bodyPr/>
        <a:lstStyle/>
        <a:p>
          <a:endParaRPr lang="ru-RU"/>
        </a:p>
      </dgm:t>
    </dgm:pt>
    <dgm:pt modelId="{A7A4BE16-AEDB-48B9-A704-FBD9E2B4ADF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Сектор по работе с единым фондом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2DAFED2F-D219-4873-87D4-BFAC179C438A}" type="parTrans" cxnId="{0D9B73CD-8012-4E01-A8C8-B8C319CB218A}">
      <dgm:prSet/>
      <dgm:spPr/>
      <dgm:t>
        <a:bodyPr/>
        <a:lstStyle/>
        <a:p>
          <a:endParaRPr lang="ru-RU"/>
        </a:p>
      </dgm:t>
    </dgm:pt>
    <dgm:pt modelId="{19F61546-817E-4951-AF3B-37E8998CA8C6}" type="sibTrans" cxnId="{0D9B73CD-8012-4E01-A8C8-B8C319CB218A}">
      <dgm:prSet/>
      <dgm:spPr/>
      <dgm:t>
        <a:bodyPr/>
        <a:lstStyle/>
        <a:p>
          <a:endParaRPr lang="ru-RU"/>
        </a:p>
      </dgm:t>
    </dgm:pt>
    <dgm:pt modelId="{F502296F-5CF3-4388-8E0D-98D39631283E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Сектор по работе с открытыми фондами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2550BCA6-8E69-45F6-8864-A75949215079}" type="parTrans" cxnId="{4017494B-5C9C-4473-BD29-FC9A5107773F}">
      <dgm:prSet/>
      <dgm:spPr/>
      <dgm:t>
        <a:bodyPr/>
        <a:lstStyle/>
        <a:p>
          <a:endParaRPr lang="ru-RU"/>
        </a:p>
      </dgm:t>
    </dgm:pt>
    <dgm:pt modelId="{59E22301-BDC9-4FF1-8647-F14E7D17DE8A}" type="sibTrans" cxnId="{4017494B-5C9C-4473-BD29-FC9A5107773F}">
      <dgm:prSet/>
      <dgm:spPr/>
      <dgm:t>
        <a:bodyPr/>
        <a:lstStyle/>
        <a:p>
          <a:endParaRPr lang="ru-RU"/>
        </a:p>
      </dgm:t>
    </dgm:pt>
    <dgm:pt modelId="{E42EE27C-ACEB-4BA1-BEA0-714B52355BB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Отдел комплектования и обработки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9B2EB3E3-82FA-4107-92CE-F5206C5E197E}" type="parTrans" cxnId="{3F374CB4-6DF2-4039-AA8E-04CBD6887A01}">
      <dgm:prSet/>
      <dgm:spPr/>
      <dgm:t>
        <a:bodyPr/>
        <a:lstStyle/>
        <a:p>
          <a:endParaRPr lang="ru-RU"/>
        </a:p>
      </dgm:t>
    </dgm:pt>
    <dgm:pt modelId="{2998F51D-A011-4E9B-9EF3-47435F18F381}" type="sibTrans" cxnId="{3F374CB4-6DF2-4039-AA8E-04CBD6887A01}">
      <dgm:prSet/>
      <dgm:spPr/>
      <dgm:t>
        <a:bodyPr/>
        <a:lstStyle/>
        <a:p>
          <a:endParaRPr lang="ru-RU"/>
        </a:p>
      </dgm:t>
    </dgm:pt>
    <dgm:pt modelId="{4BFADD70-A494-43A4-9E97-88193286A95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Сектор  каталогизации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AF90F32A-2653-4057-9FA0-701553038B15}" type="parTrans" cxnId="{6232A247-2920-4313-8E8A-F14A44C59424}">
      <dgm:prSet/>
      <dgm:spPr/>
      <dgm:t>
        <a:bodyPr/>
        <a:lstStyle/>
        <a:p>
          <a:endParaRPr lang="ru-RU"/>
        </a:p>
      </dgm:t>
    </dgm:pt>
    <dgm:pt modelId="{A94D9046-EDE8-48F9-88D6-F9616E2B31CF}" type="sibTrans" cxnId="{6232A247-2920-4313-8E8A-F14A44C59424}">
      <dgm:prSet/>
      <dgm:spPr/>
      <dgm:t>
        <a:bodyPr/>
        <a:lstStyle/>
        <a:p>
          <a:endParaRPr lang="ru-RU"/>
        </a:p>
      </dgm:t>
    </dgm:pt>
    <dgm:pt modelId="{664ADE73-6ED4-4209-A4A2-9880D8337E0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Сектор обработки информации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1754F8C9-082B-48A3-B5B0-100A450AD753}" type="parTrans" cxnId="{9CE57B40-4B63-4146-8ADE-1448278378E6}">
      <dgm:prSet/>
      <dgm:spPr/>
      <dgm:t>
        <a:bodyPr/>
        <a:lstStyle/>
        <a:p>
          <a:endParaRPr lang="ru-RU"/>
        </a:p>
      </dgm:t>
    </dgm:pt>
    <dgm:pt modelId="{2E41E185-6F23-4BC5-8897-34908022A7FF}" type="sibTrans" cxnId="{9CE57B40-4B63-4146-8ADE-1448278378E6}">
      <dgm:prSet/>
      <dgm:spPr/>
      <dgm:t>
        <a:bodyPr/>
        <a:lstStyle/>
        <a:p>
          <a:endParaRPr lang="ru-RU"/>
        </a:p>
      </dgm:t>
    </dgm:pt>
    <dgm:pt modelId="{02ADC8AA-C5CC-4E55-9F48-D408E1258E2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i-IN" sz="900" b="1" i="0" u="none" strike="noStrike" cap="none" normalizeH="0" baseline="0" dirty="0" smtClean="0">
              <a:ln/>
              <a:effectLst/>
              <a:latin typeface="+mj-lt"/>
              <a:ea typeface="Times New Roman" pitchFamily="18" charset="0"/>
              <a:cs typeface="Mangal" pitchFamily="18" charset="0"/>
            </a:rPr>
            <a:t>Бухгалтерия</a:t>
          </a:r>
          <a:endParaRPr kumimoji="0" lang="hi-IN" sz="900" b="1" i="0" u="none" strike="noStrike" cap="none" normalizeH="0" baseline="0" dirty="0" smtClean="0">
            <a:ln/>
            <a:effectLst/>
            <a:latin typeface="+mj-lt"/>
            <a:cs typeface="Arial" pitchFamily="34" charset="0"/>
          </a:endParaRPr>
        </a:p>
      </dgm:t>
    </dgm:pt>
    <dgm:pt modelId="{635A20E3-AE78-44D0-A8DD-702CE855299B}" type="parTrans" cxnId="{75963963-A90F-4B8F-9F0B-16B0C74F4B9B}">
      <dgm:prSet/>
      <dgm:spPr/>
      <dgm:t>
        <a:bodyPr/>
        <a:lstStyle/>
        <a:p>
          <a:endParaRPr lang="ru-RU"/>
        </a:p>
      </dgm:t>
    </dgm:pt>
    <dgm:pt modelId="{06EAEE79-4AE4-429C-9D3B-86A08126AF98}" type="sibTrans" cxnId="{75963963-A90F-4B8F-9F0B-16B0C74F4B9B}">
      <dgm:prSet/>
      <dgm:spPr/>
      <dgm:t>
        <a:bodyPr/>
        <a:lstStyle/>
        <a:p>
          <a:endParaRPr lang="ru-RU"/>
        </a:p>
      </dgm:t>
    </dgm:pt>
    <dgm:pt modelId="{00869E13-244D-4FE6-834F-B2D63836276E}" type="pres">
      <dgm:prSet presAssocID="{C55976C6-941F-4F15-BC32-132EF6F0D4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D2F054-BB6B-4B68-ABE8-2B2006FD0ED5}" type="pres">
      <dgm:prSet presAssocID="{8191D5F8-A65B-48EE-9E49-7A98E528CA66}" presName="hierRoot1" presStyleCnt="0">
        <dgm:presLayoutVars>
          <dgm:hierBranch/>
        </dgm:presLayoutVars>
      </dgm:prSet>
      <dgm:spPr/>
    </dgm:pt>
    <dgm:pt modelId="{C0BE81D0-BD4B-474F-9C7E-360F1F168063}" type="pres">
      <dgm:prSet presAssocID="{8191D5F8-A65B-48EE-9E49-7A98E528CA66}" presName="rootComposite1" presStyleCnt="0"/>
      <dgm:spPr/>
    </dgm:pt>
    <dgm:pt modelId="{58F07EB3-6A62-47F4-B88C-9594C3C892A2}" type="pres">
      <dgm:prSet presAssocID="{8191D5F8-A65B-48EE-9E49-7A98E528CA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C80FBA-9898-4531-8BB8-675F3611265C}" type="pres">
      <dgm:prSet presAssocID="{8191D5F8-A65B-48EE-9E49-7A98E528CA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D31A689-8B67-442B-AD28-B56F2168B71F}" type="pres">
      <dgm:prSet presAssocID="{8191D5F8-A65B-48EE-9E49-7A98E528CA66}" presName="hierChild2" presStyleCnt="0"/>
      <dgm:spPr/>
    </dgm:pt>
    <dgm:pt modelId="{A076FB9D-0FDF-499B-87F9-C607466A345F}" type="pres">
      <dgm:prSet presAssocID="{E666C4DA-F838-4BFD-B132-EAA99B52560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6C14BF0E-719D-4490-81A3-67662AB6CE8B}" type="pres">
      <dgm:prSet presAssocID="{0774C593-165E-488A-B472-60A48B618D39}" presName="hierRoot2" presStyleCnt="0">
        <dgm:presLayoutVars>
          <dgm:hierBranch/>
        </dgm:presLayoutVars>
      </dgm:prSet>
      <dgm:spPr/>
    </dgm:pt>
    <dgm:pt modelId="{8843620C-E096-43E8-BFB3-4BCC0E9D6499}" type="pres">
      <dgm:prSet presAssocID="{0774C593-165E-488A-B472-60A48B618D39}" presName="rootComposite" presStyleCnt="0"/>
      <dgm:spPr/>
    </dgm:pt>
    <dgm:pt modelId="{5C64C11D-02B1-415E-BD00-24D9471531B0}" type="pres">
      <dgm:prSet presAssocID="{0774C593-165E-488A-B472-60A48B618D3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AE4A1B-1799-42A4-BBE2-F9BC100B8B26}" type="pres">
      <dgm:prSet presAssocID="{0774C593-165E-488A-B472-60A48B618D39}" presName="rootConnector" presStyleLbl="node2" presStyleIdx="0" presStyleCnt="3"/>
      <dgm:spPr/>
      <dgm:t>
        <a:bodyPr/>
        <a:lstStyle/>
        <a:p>
          <a:endParaRPr lang="ru-RU"/>
        </a:p>
      </dgm:t>
    </dgm:pt>
    <dgm:pt modelId="{2F0D49F9-4969-40BE-8EF0-A42D83F503C7}" type="pres">
      <dgm:prSet presAssocID="{0774C593-165E-488A-B472-60A48B618D39}" presName="hierChild4" presStyleCnt="0"/>
      <dgm:spPr/>
    </dgm:pt>
    <dgm:pt modelId="{64C7AC69-9BDE-4A96-83C8-313ECDF886CF}" type="pres">
      <dgm:prSet presAssocID="{0774C593-165E-488A-B472-60A48B618D39}" presName="hierChild5" presStyleCnt="0"/>
      <dgm:spPr/>
    </dgm:pt>
    <dgm:pt modelId="{81407718-D06D-4D19-AFCE-918C8D626222}" type="pres">
      <dgm:prSet presAssocID="{4B826FE8-E13F-4593-884D-456C33765557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390348F-170E-48A0-BC21-E1CD74E517C4}" type="pres">
      <dgm:prSet presAssocID="{9C3E4307-716E-45A5-9AAD-FB8D950C2510}" presName="hierRoot2" presStyleCnt="0">
        <dgm:presLayoutVars>
          <dgm:hierBranch/>
        </dgm:presLayoutVars>
      </dgm:prSet>
      <dgm:spPr/>
    </dgm:pt>
    <dgm:pt modelId="{D9E468FD-F4E8-42D4-863B-0B2491624765}" type="pres">
      <dgm:prSet presAssocID="{9C3E4307-716E-45A5-9AAD-FB8D950C2510}" presName="rootComposite" presStyleCnt="0"/>
      <dgm:spPr/>
    </dgm:pt>
    <dgm:pt modelId="{85EC1F08-9E51-49DB-80D2-967281DEA572}" type="pres">
      <dgm:prSet presAssocID="{9C3E4307-716E-45A5-9AAD-FB8D950C251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3065BF-8AC1-4420-9779-6778F76A47B4}" type="pres">
      <dgm:prSet presAssocID="{9C3E4307-716E-45A5-9AAD-FB8D950C2510}" presName="rootConnector" presStyleLbl="node2" presStyleIdx="1" presStyleCnt="3"/>
      <dgm:spPr/>
      <dgm:t>
        <a:bodyPr/>
        <a:lstStyle/>
        <a:p>
          <a:endParaRPr lang="ru-RU"/>
        </a:p>
      </dgm:t>
    </dgm:pt>
    <dgm:pt modelId="{57A8696A-9216-45FE-AB04-FC9106DCBB56}" type="pres">
      <dgm:prSet presAssocID="{9C3E4307-716E-45A5-9AAD-FB8D950C2510}" presName="hierChild4" presStyleCnt="0"/>
      <dgm:spPr/>
    </dgm:pt>
    <dgm:pt modelId="{1B18690D-56B2-4837-94CA-0CEA4077913D}" type="pres">
      <dgm:prSet presAssocID="{A7418E38-6EC7-41F4-8CBC-3483CA9214C6}" presName="Name35" presStyleLbl="parChTrans1D3" presStyleIdx="0" presStyleCnt="6"/>
      <dgm:spPr/>
      <dgm:t>
        <a:bodyPr/>
        <a:lstStyle/>
        <a:p>
          <a:endParaRPr lang="ru-RU"/>
        </a:p>
      </dgm:t>
    </dgm:pt>
    <dgm:pt modelId="{5DD76057-4FEE-4F19-A0BE-AB86144D7AE8}" type="pres">
      <dgm:prSet presAssocID="{DE5321F9-FF47-4EEC-A9DE-9F0494BC11C0}" presName="hierRoot2" presStyleCnt="0">
        <dgm:presLayoutVars>
          <dgm:hierBranch val="r"/>
        </dgm:presLayoutVars>
      </dgm:prSet>
      <dgm:spPr/>
    </dgm:pt>
    <dgm:pt modelId="{302845F7-53FC-44F8-B70D-B551E0510312}" type="pres">
      <dgm:prSet presAssocID="{DE5321F9-FF47-4EEC-A9DE-9F0494BC11C0}" presName="rootComposite" presStyleCnt="0"/>
      <dgm:spPr/>
    </dgm:pt>
    <dgm:pt modelId="{CEF2E6C4-F6CA-4C71-B027-B5FD6A288206}" type="pres">
      <dgm:prSet presAssocID="{DE5321F9-FF47-4EEC-A9DE-9F0494BC11C0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77E915-00A2-4933-A340-82A1F9C1E7AA}" type="pres">
      <dgm:prSet presAssocID="{DE5321F9-FF47-4EEC-A9DE-9F0494BC11C0}" presName="rootConnector" presStyleLbl="node3" presStyleIdx="0" presStyleCnt="6"/>
      <dgm:spPr/>
      <dgm:t>
        <a:bodyPr/>
        <a:lstStyle/>
        <a:p>
          <a:endParaRPr lang="ru-RU"/>
        </a:p>
      </dgm:t>
    </dgm:pt>
    <dgm:pt modelId="{5693EE82-A5F6-48FA-8CFE-F85DE80805C4}" type="pres">
      <dgm:prSet presAssocID="{DE5321F9-FF47-4EEC-A9DE-9F0494BC11C0}" presName="hierChild4" presStyleCnt="0"/>
      <dgm:spPr/>
    </dgm:pt>
    <dgm:pt modelId="{C556633A-7DC8-497D-A0D6-6D1FA9D824B2}" type="pres">
      <dgm:prSet presAssocID="{99070D3A-2F8C-4CA4-BC2A-C149261CC513}" presName="Name50" presStyleLbl="parChTrans1D4" presStyleIdx="0" presStyleCnt="15"/>
      <dgm:spPr/>
      <dgm:t>
        <a:bodyPr/>
        <a:lstStyle/>
        <a:p>
          <a:endParaRPr lang="ru-RU"/>
        </a:p>
      </dgm:t>
    </dgm:pt>
    <dgm:pt modelId="{6D172D8D-D56B-4149-93BD-DEFFFBEE7739}" type="pres">
      <dgm:prSet presAssocID="{BA0B2905-BD17-45BB-A8EF-23F06ED5F314}" presName="hierRoot2" presStyleCnt="0">
        <dgm:presLayoutVars>
          <dgm:hierBranch val="r"/>
        </dgm:presLayoutVars>
      </dgm:prSet>
      <dgm:spPr/>
    </dgm:pt>
    <dgm:pt modelId="{D4EDE405-6438-41A5-BCAF-CD83B98E52CF}" type="pres">
      <dgm:prSet presAssocID="{BA0B2905-BD17-45BB-A8EF-23F06ED5F314}" presName="rootComposite" presStyleCnt="0"/>
      <dgm:spPr/>
    </dgm:pt>
    <dgm:pt modelId="{3548CA8A-E667-4876-B6C9-07240B8E9EAB}" type="pres">
      <dgm:prSet presAssocID="{BA0B2905-BD17-45BB-A8EF-23F06ED5F314}" presName="rootText" presStyleLbl="node4" presStyleIdx="0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F7BC73-7089-4C2B-892F-EA8877605DF0}" type="pres">
      <dgm:prSet presAssocID="{BA0B2905-BD17-45BB-A8EF-23F06ED5F314}" presName="rootConnector" presStyleLbl="node4" presStyleIdx="0" presStyleCnt="15"/>
      <dgm:spPr/>
      <dgm:t>
        <a:bodyPr/>
        <a:lstStyle/>
        <a:p>
          <a:endParaRPr lang="ru-RU"/>
        </a:p>
      </dgm:t>
    </dgm:pt>
    <dgm:pt modelId="{6AFB0D07-79DD-4183-A9E7-14F6FBD624B5}" type="pres">
      <dgm:prSet presAssocID="{BA0B2905-BD17-45BB-A8EF-23F06ED5F314}" presName="hierChild4" presStyleCnt="0"/>
      <dgm:spPr/>
    </dgm:pt>
    <dgm:pt modelId="{0A661409-C23A-42CE-82BF-F4D4E2251476}" type="pres">
      <dgm:prSet presAssocID="{BA0B2905-BD17-45BB-A8EF-23F06ED5F314}" presName="hierChild5" presStyleCnt="0"/>
      <dgm:spPr/>
    </dgm:pt>
    <dgm:pt modelId="{A7B23639-B5F3-4494-BF8B-9BDE75EC889A}" type="pres">
      <dgm:prSet presAssocID="{77027889-2C9C-4159-82D4-8D768D7EBD78}" presName="Name50" presStyleLbl="parChTrans1D4" presStyleIdx="1" presStyleCnt="15"/>
      <dgm:spPr/>
      <dgm:t>
        <a:bodyPr/>
        <a:lstStyle/>
        <a:p>
          <a:endParaRPr lang="ru-RU"/>
        </a:p>
      </dgm:t>
    </dgm:pt>
    <dgm:pt modelId="{9A85CDF4-85FC-4EC1-A423-B4F6C347A585}" type="pres">
      <dgm:prSet presAssocID="{DC996D5F-85DD-4BAC-8328-3DCE2E5FFCD8}" presName="hierRoot2" presStyleCnt="0">
        <dgm:presLayoutVars>
          <dgm:hierBranch val="r"/>
        </dgm:presLayoutVars>
      </dgm:prSet>
      <dgm:spPr/>
    </dgm:pt>
    <dgm:pt modelId="{87C88F6C-B599-4CEB-9440-9066517B9C3B}" type="pres">
      <dgm:prSet presAssocID="{DC996D5F-85DD-4BAC-8328-3DCE2E5FFCD8}" presName="rootComposite" presStyleCnt="0"/>
      <dgm:spPr/>
    </dgm:pt>
    <dgm:pt modelId="{EFB34362-A113-4FB0-B6D9-E90CE7710A5A}" type="pres">
      <dgm:prSet presAssocID="{DC996D5F-85DD-4BAC-8328-3DCE2E5FFCD8}" presName="rootText" presStyleLbl="node4" presStyleIdx="1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560B24-45A4-40D6-A4F3-28C8976BE0DE}" type="pres">
      <dgm:prSet presAssocID="{DC996D5F-85DD-4BAC-8328-3DCE2E5FFCD8}" presName="rootConnector" presStyleLbl="node4" presStyleIdx="1" presStyleCnt="15"/>
      <dgm:spPr/>
      <dgm:t>
        <a:bodyPr/>
        <a:lstStyle/>
        <a:p>
          <a:endParaRPr lang="ru-RU"/>
        </a:p>
      </dgm:t>
    </dgm:pt>
    <dgm:pt modelId="{03F67ADA-B59C-44C6-8409-7149C6F67104}" type="pres">
      <dgm:prSet presAssocID="{DC996D5F-85DD-4BAC-8328-3DCE2E5FFCD8}" presName="hierChild4" presStyleCnt="0"/>
      <dgm:spPr/>
    </dgm:pt>
    <dgm:pt modelId="{EB263322-9AC0-4A72-9781-78BBACB6E99B}" type="pres">
      <dgm:prSet presAssocID="{DC996D5F-85DD-4BAC-8328-3DCE2E5FFCD8}" presName="hierChild5" presStyleCnt="0"/>
      <dgm:spPr/>
    </dgm:pt>
    <dgm:pt modelId="{C7472AC4-50B5-4357-978D-D671CC025109}" type="pres">
      <dgm:prSet presAssocID="{5A9FE105-D881-49E9-B53C-269527F1B615}" presName="Name50" presStyleLbl="parChTrans1D4" presStyleIdx="2" presStyleCnt="15"/>
      <dgm:spPr/>
      <dgm:t>
        <a:bodyPr/>
        <a:lstStyle/>
        <a:p>
          <a:endParaRPr lang="ru-RU"/>
        </a:p>
      </dgm:t>
    </dgm:pt>
    <dgm:pt modelId="{E9C0F09E-0350-4A56-9380-091B6846E5AF}" type="pres">
      <dgm:prSet presAssocID="{593F22DB-D89A-4069-A8A0-F62479ED4517}" presName="hierRoot2" presStyleCnt="0">
        <dgm:presLayoutVars>
          <dgm:hierBranch val="r"/>
        </dgm:presLayoutVars>
      </dgm:prSet>
      <dgm:spPr/>
    </dgm:pt>
    <dgm:pt modelId="{988B2B6B-8921-4474-B4B7-42C28A667B31}" type="pres">
      <dgm:prSet presAssocID="{593F22DB-D89A-4069-A8A0-F62479ED4517}" presName="rootComposite" presStyleCnt="0"/>
      <dgm:spPr/>
    </dgm:pt>
    <dgm:pt modelId="{13B94E26-F79F-4AA6-81A7-BE361015E7D3}" type="pres">
      <dgm:prSet presAssocID="{593F22DB-D89A-4069-A8A0-F62479ED4517}" presName="rootText" presStyleLbl="node4" presStyleIdx="2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EB959F-03B7-428B-B9C4-1C71CA594516}" type="pres">
      <dgm:prSet presAssocID="{593F22DB-D89A-4069-A8A0-F62479ED4517}" presName="rootConnector" presStyleLbl="node4" presStyleIdx="2" presStyleCnt="15"/>
      <dgm:spPr/>
      <dgm:t>
        <a:bodyPr/>
        <a:lstStyle/>
        <a:p>
          <a:endParaRPr lang="ru-RU"/>
        </a:p>
      </dgm:t>
    </dgm:pt>
    <dgm:pt modelId="{AD8E2FAA-51A9-4ED0-A730-C98D8627575F}" type="pres">
      <dgm:prSet presAssocID="{593F22DB-D89A-4069-A8A0-F62479ED4517}" presName="hierChild4" presStyleCnt="0"/>
      <dgm:spPr/>
    </dgm:pt>
    <dgm:pt modelId="{93569D8E-CAAC-43C9-8950-D41D16DE96C8}" type="pres">
      <dgm:prSet presAssocID="{593F22DB-D89A-4069-A8A0-F62479ED4517}" presName="hierChild5" presStyleCnt="0"/>
      <dgm:spPr/>
    </dgm:pt>
    <dgm:pt modelId="{5383A040-1706-4395-A97F-7C0EFBA69FC9}" type="pres">
      <dgm:prSet presAssocID="{DE5321F9-FF47-4EEC-A9DE-9F0494BC11C0}" presName="hierChild5" presStyleCnt="0"/>
      <dgm:spPr/>
    </dgm:pt>
    <dgm:pt modelId="{A479E085-668C-43B6-8D43-C5AFE1E9D0E7}" type="pres">
      <dgm:prSet presAssocID="{ADEC0091-358C-420B-8824-FB245BFCA7E7}" presName="Name35" presStyleLbl="parChTrans1D3" presStyleIdx="1" presStyleCnt="6"/>
      <dgm:spPr/>
      <dgm:t>
        <a:bodyPr/>
        <a:lstStyle/>
        <a:p>
          <a:endParaRPr lang="ru-RU"/>
        </a:p>
      </dgm:t>
    </dgm:pt>
    <dgm:pt modelId="{DE528E91-1804-478A-AD31-7F8E64CC6F30}" type="pres">
      <dgm:prSet presAssocID="{896BCA7A-1550-4A4A-B678-0F2BFA1BAD63}" presName="hierRoot2" presStyleCnt="0">
        <dgm:presLayoutVars>
          <dgm:hierBranch val="r"/>
        </dgm:presLayoutVars>
      </dgm:prSet>
      <dgm:spPr/>
    </dgm:pt>
    <dgm:pt modelId="{BD1D44F1-A6B9-4030-988C-C8C8BEFAACA8}" type="pres">
      <dgm:prSet presAssocID="{896BCA7A-1550-4A4A-B678-0F2BFA1BAD63}" presName="rootComposite" presStyleCnt="0"/>
      <dgm:spPr/>
    </dgm:pt>
    <dgm:pt modelId="{F2DEE654-D577-4C49-98AC-9B178A8552E6}" type="pres">
      <dgm:prSet presAssocID="{896BCA7A-1550-4A4A-B678-0F2BFA1BAD63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0936CE-81D6-488B-8A14-C68D53E556E4}" type="pres">
      <dgm:prSet presAssocID="{896BCA7A-1550-4A4A-B678-0F2BFA1BAD63}" presName="rootConnector" presStyleLbl="node3" presStyleIdx="1" presStyleCnt="6"/>
      <dgm:spPr/>
      <dgm:t>
        <a:bodyPr/>
        <a:lstStyle/>
        <a:p>
          <a:endParaRPr lang="ru-RU"/>
        </a:p>
      </dgm:t>
    </dgm:pt>
    <dgm:pt modelId="{16F99B22-2E0E-41EB-A42F-6AF53A23E77A}" type="pres">
      <dgm:prSet presAssocID="{896BCA7A-1550-4A4A-B678-0F2BFA1BAD63}" presName="hierChild4" presStyleCnt="0"/>
      <dgm:spPr/>
    </dgm:pt>
    <dgm:pt modelId="{9A648B25-005A-4ABA-831A-346F3C5CF2A4}" type="pres">
      <dgm:prSet presAssocID="{F2BBF468-BD18-498A-9931-E4B41359DAF8}" presName="Name50" presStyleLbl="parChTrans1D4" presStyleIdx="3" presStyleCnt="15"/>
      <dgm:spPr/>
      <dgm:t>
        <a:bodyPr/>
        <a:lstStyle/>
        <a:p>
          <a:endParaRPr lang="ru-RU"/>
        </a:p>
      </dgm:t>
    </dgm:pt>
    <dgm:pt modelId="{B00DD4B6-9DDF-45D2-AFD3-3299BC8C6D6C}" type="pres">
      <dgm:prSet presAssocID="{648E6AF8-4AE1-4DAD-B204-C7A6279B6C11}" presName="hierRoot2" presStyleCnt="0">
        <dgm:presLayoutVars>
          <dgm:hierBranch val="r"/>
        </dgm:presLayoutVars>
      </dgm:prSet>
      <dgm:spPr/>
    </dgm:pt>
    <dgm:pt modelId="{4EBA7BBB-A525-454F-8400-D0953BE2CBA5}" type="pres">
      <dgm:prSet presAssocID="{648E6AF8-4AE1-4DAD-B204-C7A6279B6C11}" presName="rootComposite" presStyleCnt="0"/>
      <dgm:spPr/>
    </dgm:pt>
    <dgm:pt modelId="{E8F411C7-2DB6-47F7-86DA-4FC695D545C2}" type="pres">
      <dgm:prSet presAssocID="{648E6AF8-4AE1-4DAD-B204-C7A6279B6C11}" presName="rootText" presStyleLbl="node4" presStyleIdx="3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887110-F686-4DFE-BD86-3061B949C38C}" type="pres">
      <dgm:prSet presAssocID="{648E6AF8-4AE1-4DAD-B204-C7A6279B6C11}" presName="rootConnector" presStyleLbl="node4" presStyleIdx="3" presStyleCnt="15"/>
      <dgm:spPr/>
      <dgm:t>
        <a:bodyPr/>
        <a:lstStyle/>
        <a:p>
          <a:endParaRPr lang="ru-RU"/>
        </a:p>
      </dgm:t>
    </dgm:pt>
    <dgm:pt modelId="{C87C1DD8-A2B1-4719-BE55-AA946551F9EC}" type="pres">
      <dgm:prSet presAssocID="{648E6AF8-4AE1-4DAD-B204-C7A6279B6C11}" presName="hierChild4" presStyleCnt="0"/>
      <dgm:spPr/>
    </dgm:pt>
    <dgm:pt modelId="{299C66D8-FAC3-4EF2-8384-8DE1A023580D}" type="pres">
      <dgm:prSet presAssocID="{648E6AF8-4AE1-4DAD-B204-C7A6279B6C11}" presName="hierChild5" presStyleCnt="0"/>
      <dgm:spPr/>
    </dgm:pt>
    <dgm:pt modelId="{04305DCA-253E-4C85-8965-AD15E8DE27D8}" type="pres">
      <dgm:prSet presAssocID="{259512FB-7E5B-4FFB-87F4-3F4A23FC032E}" presName="Name50" presStyleLbl="parChTrans1D4" presStyleIdx="4" presStyleCnt="15"/>
      <dgm:spPr/>
      <dgm:t>
        <a:bodyPr/>
        <a:lstStyle/>
        <a:p>
          <a:endParaRPr lang="ru-RU"/>
        </a:p>
      </dgm:t>
    </dgm:pt>
    <dgm:pt modelId="{300EA287-3E92-46D3-AEAC-A6DA5F12A05A}" type="pres">
      <dgm:prSet presAssocID="{800C66F0-63DD-4C39-8BF2-0BF03DEF8E1C}" presName="hierRoot2" presStyleCnt="0">
        <dgm:presLayoutVars>
          <dgm:hierBranch val="r"/>
        </dgm:presLayoutVars>
      </dgm:prSet>
      <dgm:spPr/>
    </dgm:pt>
    <dgm:pt modelId="{7A5F4AED-A73B-4470-BD5B-EB62DF23E3A5}" type="pres">
      <dgm:prSet presAssocID="{800C66F0-63DD-4C39-8BF2-0BF03DEF8E1C}" presName="rootComposite" presStyleCnt="0"/>
      <dgm:spPr/>
    </dgm:pt>
    <dgm:pt modelId="{4509839A-2BCC-45ED-AF0B-D4B218B59D72}" type="pres">
      <dgm:prSet presAssocID="{800C66F0-63DD-4C39-8BF2-0BF03DEF8E1C}" presName="rootText" presStyleLbl="node4" presStyleIdx="4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B363CB-8216-4C31-97A7-BDEEEE3825E3}" type="pres">
      <dgm:prSet presAssocID="{800C66F0-63DD-4C39-8BF2-0BF03DEF8E1C}" presName="rootConnector" presStyleLbl="node4" presStyleIdx="4" presStyleCnt="15"/>
      <dgm:spPr/>
      <dgm:t>
        <a:bodyPr/>
        <a:lstStyle/>
        <a:p>
          <a:endParaRPr lang="ru-RU"/>
        </a:p>
      </dgm:t>
    </dgm:pt>
    <dgm:pt modelId="{590EA575-7D51-4CF7-AF0C-88FE44CA4EEF}" type="pres">
      <dgm:prSet presAssocID="{800C66F0-63DD-4C39-8BF2-0BF03DEF8E1C}" presName="hierChild4" presStyleCnt="0"/>
      <dgm:spPr/>
    </dgm:pt>
    <dgm:pt modelId="{8061A985-390D-4B6A-87D9-F81CF8280E18}" type="pres">
      <dgm:prSet presAssocID="{800C66F0-63DD-4C39-8BF2-0BF03DEF8E1C}" presName="hierChild5" presStyleCnt="0"/>
      <dgm:spPr/>
    </dgm:pt>
    <dgm:pt modelId="{F6A28F08-6F62-48F1-86CD-BA2A7A8E3FD0}" type="pres">
      <dgm:prSet presAssocID="{896BCA7A-1550-4A4A-B678-0F2BFA1BAD63}" presName="hierChild5" presStyleCnt="0"/>
      <dgm:spPr/>
    </dgm:pt>
    <dgm:pt modelId="{7990F502-B136-4041-920A-33E8C3FE045B}" type="pres">
      <dgm:prSet presAssocID="{E4AAB63C-3B18-4DB2-85DA-31B57F4D0A86}" presName="Name35" presStyleLbl="parChTrans1D3" presStyleIdx="2" presStyleCnt="6"/>
      <dgm:spPr/>
      <dgm:t>
        <a:bodyPr/>
        <a:lstStyle/>
        <a:p>
          <a:endParaRPr lang="ru-RU"/>
        </a:p>
      </dgm:t>
    </dgm:pt>
    <dgm:pt modelId="{F99AB399-53E0-4764-A0DE-6A92F5039515}" type="pres">
      <dgm:prSet presAssocID="{6C586DD3-735D-46D0-8FA8-AD2AD8D6E381}" presName="hierRoot2" presStyleCnt="0">
        <dgm:presLayoutVars>
          <dgm:hierBranch val="r"/>
        </dgm:presLayoutVars>
      </dgm:prSet>
      <dgm:spPr/>
    </dgm:pt>
    <dgm:pt modelId="{AB0299AF-C3F6-41AB-BF74-09863C1BD530}" type="pres">
      <dgm:prSet presAssocID="{6C586DD3-735D-46D0-8FA8-AD2AD8D6E381}" presName="rootComposite" presStyleCnt="0"/>
      <dgm:spPr/>
    </dgm:pt>
    <dgm:pt modelId="{B7038750-60A3-45FD-9355-874BE6AC41C4}" type="pres">
      <dgm:prSet presAssocID="{6C586DD3-735D-46D0-8FA8-AD2AD8D6E381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2BB02-B3F1-420D-8063-FF9AA01C7C37}" type="pres">
      <dgm:prSet presAssocID="{6C586DD3-735D-46D0-8FA8-AD2AD8D6E381}" presName="rootConnector" presStyleLbl="node3" presStyleIdx="2" presStyleCnt="6"/>
      <dgm:spPr/>
      <dgm:t>
        <a:bodyPr/>
        <a:lstStyle/>
        <a:p>
          <a:endParaRPr lang="ru-RU"/>
        </a:p>
      </dgm:t>
    </dgm:pt>
    <dgm:pt modelId="{4D3C4375-5FDB-4724-A693-A13F06F5C42E}" type="pres">
      <dgm:prSet presAssocID="{6C586DD3-735D-46D0-8FA8-AD2AD8D6E381}" presName="hierChild4" presStyleCnt="0"/>
      <dgm:spPr/>
    </dgm:pt>
    <dgm:pt modelId="{C80A55F1-5AB3-41AC-9DF2-8F75D56D5B99}" type="pres">
      <dgm:prSet presAssocID="{C514B0B5-4DED-443C-9575-3124B7038881}" presName="Name50" presStyleLbl="parChTrans1D4" presStyleIdx="5" presStyleCnt="15"/>
      <dgm:spPr/>
      <dgm:t>
        <a:bodyPr/>
        <a:lstStyle/>
        <a:p>
          <a:endParaRPr lang="ru-RU"/>
        </a:p>
      </dgm:t>
    </dgm:pt>
    <dgm:pt modelId="{4B577BAA-469B-44FE-9BC3-44CD984B1528}" type="pres">
      <dgm:prSet presAssocID="{0895CAF1-D55B-4015-8974-87E994B9B4AF}" presName="hierRoot2" presStyleCnt="0">
        <dgm:presLayoutVars>
          <dgm:hierBranch val="r"/>
        </dgm:presLayoutVars>
      </dgm:prSet>
      <dgm:spPr/>
    </dgm:pt>
    <dgm:pt modelId="{19BBCE1F-6CF9-45BD-90AC-81E1627D4FF1}" type="pres">
      <dgm:prSet presAssocID="{0895CAF1-D55B-4015-8974-87E994B9B4AF}" presName="rootComposite" presStyleCnt="0"/>
      <dgm:spPr/>
    </dgm:pt>
    <dgm:pt modelId="{F0E0B2F3-6C0E-4B38-8C6E-BAC3F24F8D1D}" type="pres">
      <dgm:prSet presAssocID="{0895CAF1-D55B-4015-8974-87E994B9B4AF}" presName="rootText" presStyleLbl="node4" presStyleIdx="5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5D17E-2B43-4BDF-91EF-6A56954A217A}" type="pres">
      <dgm:prSet presAssocID="{0895CAF1-D55B-4015-8974-87E994B9B4AF}" presName="rootConnector" presStyleLbl="node4" presStyleIdx="5" presStyleCnt="15"/>
      <dgm:spPr/>
      <dgm:t>
        <a:bodyPr/>
        <a:lstStyle/>
        <a:p>
          <a:endParaRPr lang="ru-RU"/>
        </a:p>
      </dgm:t>
    </dgm:pt>
    <dgm:pt modelId="{D2C3C67A-63A7-4403-8B68-8FF101897C33}" type="pres">
      <dgm:prSet presAssocID="{0895CAF1-D55B-4015-8974-87E994B9B4AF}" presName="hierChild4" presStyleCnt="0"/>
      <dgm:spPr/>
    </dgm:pt>
    <dgm:pt modelId="{F6BE70F3-7D47-4CC2-A6A6-93590D562593}" type="pres">
      <dgm:prSet presAssocID="{0895CAF1-D55B-4015-8974-87E994B9B4AF}" presName="hierChild5" presStyleCnt="0"/>
      <dgm:spPr/>
    </dgm:pt>
    <dgm:pt modelId="{FEDD752D-2C2F-4FF1-8D57-51874A330082}" type="pres">
      <dgm:prSet presAssocID="{567860CC-778B-49AF-8C93-5BD644FD1FC7}" presName="Name50" presStyleLbl="parChTrans1D4" presStyleIdx="6" presStyleCnt="15"/>
      <dgm:spPr/>
      <dgm:t>
        <a:bodyPr/>
        <a:lstStyle/>
        <a:p>
          <a:endParaRPr lang="ru-RU"/>
        </a:p>
      </dgm:t>
    </dgm:pt>
    <dgm:pt modelId="{5D8E1B38-1655-44E2-B200-BD6CB4D4B18E}" type="pres">
      <dgm:prSet presAssocID="{3FE6EBD7-4C79-4996-89A3-04DE2E973033}" presName="hierRoot2" presStyleCnt="0">
        <dgm:presLayoutVars>
          <dgm:hierBranch val="r"/>
        </dgm:presLayoutVars>
      </dgm:prSet>
      <dgm:spPr/>
    </dgm:pt>
    <dgm:pt modelId="{E0A25690-9B4D-4977-905A-1082AB1A786B}" type="pres">
      <dgm:prSet presAssocID="{3FE6EBD7-4C79-4996-89A3-04DE2E973033}" presName="rootComposite" presStyleCnt="0"/>
      <dgm:spPr/>
    </dgm:pt>
    <dgm:pt modelId="{CD1A24A0-4447-4600-B962-37C363B7F315}" type="pres">
      <dgm:prSet presAssocID="{3FE6EBD7-4C79-4996-89A3-04DE2E973033}" presName="rootText" presStyleLbl="node4" presStyleIdx="6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23C6DD-B080-481E-ADE6-1BD8D97E4093}" type="pres">
      <dgm:prSet presAssocID="{3FE6EBD7-4C79-4996-89A3-04DE2E973033}" presName="rootConnector" presStyleLbl="node4" presStyleIdx="6" presStyleCnt="15"/>
      <dgm:spPr/>
      <dgm:t>
        <a:bodyPr/>
        <a:lstStyle/>
        <a:p>
          <a:endParaRPr lang="ru-RU"/>
        </a:p>
      </dgm:t>
    </dgm:pt>
    <dgm:pt modelId="{1E565FEE-79DC-4422-AB02-44855D41DA1D}" type="pres">
      <dgm:prSet presAssocID="{3FE6EBD7-4C79-4996-89A3-04DE2E973033}" presName="hierChild4" presStyleCnt="0"/>
      <dgm:spPr/>
    </dgm:pt>
    <dgm:pt modelId="{18AA1786-F293-4D9A-9AF0-3964DC688187}" type="pres">
      <dgm:prSet presAssocID="{3FE6EBD7-4C79-4996-89A3-04DE2E973033}" presName="hierChild5" presStyleCnt="0"/>
      <dgm:spPr/>
    </dgm:pt>
    <dgm:pt modelId="{ABFDD44B-DE27-4E0E-BBA4-00D46A30538B}" type="pres">
      <dgm:prSet presAssocID="{1CED5E45-D4EC-48CE-9596-ECC6821A4958}" presName="Name50" presStyleLbl="parChTrans1D4" presStyleIdx="7" presStyleCnt="15"/>
      <dgm:spPr/>
      <dgm:t>
        <a:bodyPr/>
        <a:lstStyle/>
        <a:p>
          <a:endParaRPr lang="ru-RU"/>
        </a:p>
      </dgm:t>
    </dgm:pt>
    <dgm:pt modelId="{1E4C2F7A-5D80-4B12-9956-D8808AFBC372}" type="pres">
      <dgm:prSet presAssocID="{BF218092-3C94-4BBD-9647-E33B923DF4DC}" presName="hierRoot2" presStyleCnt="0">
        <dgm:presLayoutVars>
          <dgm:hierBranch val="r"/>
        </dgm:presLayoutVars>
      </dgm:prSet>
      <dgm:spPr/>
    </dgm:pt>
    <dgm:pt modelId="{CD0BC2AB-3891-45DE-9819-B0CFEBE16572}" type="pres">
      <dgm:prSet presAssocID="{BF218092-3C94-4BBD-9647-E33B923DF4DC}" presName="rootComposite" presStyleCnt="0"/>
      <dgm:spPr/>
    </dgm:pt>
    <dgm:pt modelId="{27BD8EBE-A66E-419C-9777-EAD4828B0A20}" type="pres">
      <dgm:prSet presAssocID="{BF218092-3C94-4BBD-9647-E33B923DF4DC}" presName="rootText" presStyleLbl="node4" presStyleIdx="7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798BAF-B693-40BC-80EF-5E13B32A55F0}" type="pres">
      <dgm:prSet presAssocID="{BF218092-3C94-4BBD-9647-E33B923DF4DC}" presName="rootConnector" presStyleLbl="node4" presStyleIdx="7" presStyleCnt="15"/>
      <dgm:spPr/>
      <dgm:t>
        <a:bodyPr/>
        <a:lstStyle/>
        <a:p>
          <a:endParaRPr lang="ru-RU"/>
        </a:p>
      </dgm:t>
    </dgm:pt>
    <dgm:pt modelId="{5D21E7AD-7C59-433D-BDF0-67DA8AE65A39}" type="pres">
      <dgm:prSet presAssocID="{BF218092-3C94-4BBD-9647-E33B923DF4DC}" presName="hierChild4" presStyleCnt="0"/>
      <dgm:spPr/>
    </dgm:pt>
    <dgm:pt modelId="{0309334F-9717-4C82-B7B2-FC2100853F8F}" type="pres">
      <dgm:prSet presAssocID="{BF218092-3C94-4BBD-9647-E33B923DF4DC}" presName="hierChild5" presStyleCnt="0"/>
      <dgm:spPr/>
    </dgm:pt>
    <dgm:pt modelId="{8CA19E63-03F9-4582-AC88-D3923F1B7834}" type="pres">
      <dgm:prSet presAssocID="{5E0DF3E7-830B-4C81-BCA7-83309F651915}" presName="Name50" presStyleLbl="parChTrans1D4" presStyleIdx="8" presStyleCnt="15"/>
      <dgm:spPr/>
      <dgm:t>
        <a:bodyPr/>
        <a:lstStyle/>
        <a:p>
          <a:endParaRPr lang="ru-RU"/>
        </a:p>
      </dgm:t>
    </dgm:pt>
    <dgm:pt modelId="{AF1D8C5E-9845-4DA2-BD0A-D43A24A2F759}" type="pres">
      <dgm:prSet presAssocID="{2E934B7C-6236-4252-B5C9-A823B855A6B2}" presName="hierRoot2" presStyleCnt="0">
        <dgm:presLayoutVars>
          <dgm:hierBranch val="r"/>
        </dgm:presLayoutVars>
      </dgm:prSet>
      <dgm:spPr/>
    </dgm:pt>
    <dgm:pt modelId="{15497481-69E3-4E1F-AE58-77239B975ED0}" type="pres">
      <dgm:prSet presAssocID="{2E934B7C-6236-4252-B5C9-A823B855A6B2}" presName="rootComposite" presStyleCnt="0"/>
      <dgm:spPr/>
    </dgm:pt>
    <dgm:pt modelId="{87DA474E-3355-495E-BAA8-23705CB07391}" type="pres">
      <dgm:prSet presAssocID="{2E934B7C-6236-4252-B5C9-A823B855A6B2}" presName="rootText" presStyleLbl="node4" presStyleIdx="8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925F83-EBE5-43F8-8147-81C601FDBEFC}" type="pres">
      <dgm:prSet presAssocID="{2E934B7C-6236-4252-B5C9-A823B855A6B2}" presName="rootConnector" presStyleLbl="node4" presStyleIdx="8" presStyleCnt="15"/>
      <dgm:spPr/>
      <dgm:t>
        <a:bodyPr/>
        <a:lstStyle/>
        <a:p>
          <a:endParaRPr lang="ru-RU"/>
        </a:p>
      </dgm:t>
    </dgm:pt>
    <dgm:pt modelId="{7505C081-32E2-4AF2-9064-8F3C221B121B}" type="pres">
      <dgm:prSet presAssocID="{2E934B7C-6236-4252-B5C9-A823B855A6B2}" presName="hierChild4" presStyleCnt="0"/>
      <dgm:spPr/>
    </dgm:pt>
    <dgm:pt modelId="{C1E35FFD-984C-4A82-8B27-084E3C9588BE}" type="pres">
      <dgm:prSet presAssocID="{2E934B7C-6236-4252-B5C9-A823B855A6B2}" presName="hierChild5" presStyleCnt="0"/>
      <dgm:spPr/>
    </dgm:pt>
    <dgm:pt modelId="{29422C25-8D91-490B-8256-2B7F26AF07C2}" type="pres">
      <dgm:prSet presAssocID="{582B559F-5189-44CC-A6C8-3A9244A6C9CC}" presName="Name50" presStyleLbl="parChTrans1D4" presStyleIdx="9" presStyleCnt="15"/>
      <dgm:spPr/>
      <dgm:t>
        <a:bodyPr/>
        <a:lstStyle/>
        <a:p>
          <a:endParaRPr lang="ru-RU"/>
        </a:p>
      </dgm:t>
    </dgm:pt>
    <dgm:pt modelId="{AB2D898A-454F-49BD-BB7B-E0C4DFFF4E20}" type="pres">
      <dgm:prSet presAssocID="{05AEA209-2619-40CA-8E10-28EC0A92CA4C}" presName="hierRoot2" presStyleCnt="0">
        <dgm:presLayoutVars>
          <dgm:hierBranch val="r"/>
        </dgm:presLayoutVars>
      </dgm:prSet>
      <dgm:spPr/>
    </dgm:pt>
    <dgm:pt modelId="{AA4B78B6-615B-4F2D-89F3-9A69B7AE0D83}" type="pres">
      <dgm:prSet presAssocID="{05AEA209-2619-40CA-8E10-28EC0A92CA4C}" presName="rootComposite" presStyleCnt="0"/>
      <dgm:spPr/>
    </dgm:pt>
    <dgm:pt modelId="{28C10D46-4814-499A-BD41-8196D4007B4D}" type="pres">
      <dgm:prSet presAssocID="{05AEA209-2619-40CA-8E10-28EC0A92CA4C}" presName="rootText" presStyleLbl="node4" presStyleIdx="9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55110-E60B-48A1-91B4-CC5F322BE75D}" type="pres">
      <dgm:prSet presAssocID="{05AEA209-2619-40CA-8E10-28EC0A92CA4C}" presName="rootConnector" presStyleLbl="node4" presStyleIdx="9" presStyleCnt="15"/>
      <dgm:spPr/>
      <dgm:t>
        <a:bodyPr/>
        <a:lstStyle/>
        <a:p>
          <a:endParaRPr lang="ru-RU"/>
        </a:p>
      </dgm:t>
    </dgm:pt>
    <dgm:pt modelId="{588657E5-1953-4EFB-9E17-1F94BCD1F29E}" type="pres">
      <dgm:prSet presAssocID="{05AEA209-2619-40CA-8E10-28EC0A92CA4C}" presName="hierChild4" presStyleCnt="0"/>
      <dgm:spPr/>
    </dgm:pt>
    <dgm:pt modelId="{AA5A4290-36B3-4429-85CC-4D1EF14B98AF}" type="pres">
      <dgm:prSet presAssocID="{05AEA209-2619-40CA-8E10-28EC0A92CA4C}" presName="hierChild5" presStyleCnt="0"/>
      <dgm:spPr/>
    </dgm:pt>
    <dgm:pt modelId="{E30C87E7-FAE7-4CF8-94F6-55015501596E}" type="pres">
      <dgm:prSet presAssocID="{6C586DD3-735D-46D0-8FA8-AD2AD8D6E381}" presName="hierChild5" presStyleCnt="0"/>
      <dgm:spPr/>
    </dgm:pt>
    <dgm:pt modelId="{62AB12AA-31BC-4755-97D7-C32CA9BEB464}" type="pres">
      <dgm:prSet presAssocID="{CC150C85-D886-49AC-8D06-EB6D30D8C9C4}" presName="Name35" presStyleLbl="parChTrans1D3" presStyleIdx="3" presStyleCnt="6"/>
      <dgm:spPr/>
      <dgm:t>
        <a:bodyPr/>
        <a:lstStyle/>
        <a:p>
          <a:endParaRPr lang="ru-RU"/>
        </a:p>
      </dgm:t>
    </dgm:pt>
    <dgm:pt modelId="{F9C94497-97E6-44F4-9102-239EE196525B}" type="pres">
      <dgm:prSet presAssocID="{931A2543-D9B0-4E84-94BA-84B235F4E04C}" presName="hierRoot2" presStyleCnt="0">
        <dgm:presLayoutVars>
          <dgm:hierBranch val="r"/>
        </dgm:presLayoutVars>
      </dgm:prSet>
      <dgm:spPr/>
    </dgm:pt>
    <dgm:pt modelId="{1A34081B-907D-43EC-867D-49618DA050AF}" type="pres">
      <dgm:prSet presAssocID="{931A2543-D9B0-4E84-94BA-84B235F4E04C}" presName="rootComposite" presStyleCnt="0"/>
      <dgm:spPr/>
    </dgm:pt>
    <dgm:pt modelId="{932597AF-342D-4A89-ACAC-1803DDA6F127}" type="pres">
      <dgm:prSet presAssocID="{931A2543-D9B0-4E84-94BA-84B235F4E04C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919BBA-F442-4FC0-B0AA-55F23C28EB8B}" type="pres">
      <dgm:prSet presAssocID="{931A2543-D9B0-4E84-94BA-84B235F4E04C}" presName="rootConnector" presStyleLbl="node3" presStyleIdx="3" presStyleCnt="6"/>
      <dgm:spPr/>
      <dgm:t>
        <a:bodyPr/>
        <a:lstStyle/>
        <a:p>
          <a:endParaRPr lang="ru-RU"/>
        </a:p>
      </dgm:t>
    </dgm:pt>
    <dgm:pt modelId="{BD6934E3-8558-44D9-885E-9F47CAE858DF}" type="pres">
      <dgm:prSet presAssocID="{931A2543-D9B0-4E84-94BA-84B235F4E04C}" presName="hierChild4" presStyleCnt="0"/>
      <dgm:spPr/>
    </dgm:pt>
    <dgm:pt modelId="{399C385D-A7D5-4D32-98A9-C7CBE42C4D79}" type="pres">
      <dgm:prSet presAssocID="{2C5EA8F9-0A00-4699-9EE0-3C5BC429644F}" presName="Name50" presStyleLbl="parChTrans1D4" presStyleIdx="10" presStyleCnt="15"/>
      <dgm:spPr/>
      <dgm:t>
        <a:bodyPr/>
        <a:lstStyle/>
        <a:p>
          <a:endParaRPr lang="ru-RU"/>
        </a:p>
      </dgm:t>
    </dgm:pt>
    <dgm:pt modelId="{3B38AF36-8752-43BE-B89F-14521CDF1299}" type="pres">
      <dgm:prSet presAssocID="{7545609A-124A-44C6-9BE1-0ED16B0547C0}" presName="hierRoot2" presStyleCnt="0">
        <dgm:presLayoutVars>
          <dgm:hierBranch val="r"/>
        </dgm:presLayoutVars>
      </dgm:prSet>
      <dgm:spPr/>
    </dgm:pt>
    <dgm:pt modelId="{DA69967E-C021-4E9E-87B0-836D0857FAE0}" type="pres">
      <dgm:prSet presAssocID="{7545609A-124A-44C6-9BE1-0ED16B0547C0}" presName="rootComposite" presStyleCnt="0"/>
      <dgm:spPr/>
    </dgm:pt>
    <dgm:pt modelId="{C64EA41B-154A-472C-BA52-8B28D14A0A8A}" type="pres">
      <dgm:prSet presAssocID="{7545609A-124A-44C6-9BE1-0ED16B0547C0}" presName="rootText" presStyleLbl="node4" presStyleIdx="10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4661B0-091E-4EE4-8F97-B1765F9F9B25}" type="pres">
      <dgm:prSet presAssocID="{7545609A-124A-44C6-9BE1-0ED16B0547C0}" presName="rootConnector" presStyleLbl="node4" presStyleIdx="10" presStyleCnt="15"/>
      <dgm:spPr/>
      <dgm:t>
        <a:bodyPr/>
        <a:lstStyle/>
        <a:p>
          <a:endParaRPr lang="ru-RU"/>
        </a:p>
      </dgm:t>
    </dgm:pt>
    <dgm:pt modelId="{2DE88539-A071-4E15-8316-0E93385C73D6}" type="pres">
      <dgm:prSet presAssocID="{7545609A-124A-44C6-9BE1-0ED16B0547C0}" presName="hierChild4" presStyleCnt="0"/>
      <dgm:spPr/>
    </dgm:pt>
    <dgm:pt modelId="{A049A1DD-F9F1-4254-BABF-25B7D25799C1}" type="pres">
      <dgm:prSet presAssocID="{7545609A-124A-44C6-9BE1-0ED16B0547C0}" presName="hierChild5" presStyleCnt="0"/>
      <dgm:spPr/>
    </dgm:pt>
    <dgm:pt modelId="{5EF2833F-03B8-4C70-99DB-943B3207EFE3}" type="pres">
      <dgm:prSet presAssocID="{931A2543-D9B0-4E84-94BA-84B235F4E04C}" presName="hierChild5" presStyleCnt="0"/>
      <dgm:spPr/>
    </dgm:pt>
    <dgm:pt modelId="{E0BF34A4-4878-463A-B47B-AD4BDA749C28}" type="pres">
      <dgm:prSet presAssocID="{65E9F6B8-C2E5-48F0-8450-0D29B93152A1}" presName="Name35" presStyleLbl="parChTrans1D3" presStyleIdx="4" presStyleCnt="6"/>
      <dgm:spPr/>
      <dgm:t>
        <a:bodyPr/>
        <a:lstStyle/>
        <a:p>
          <a:endParaRPr lang="ru-RU"/>
        </a:p>
      </dgm:t>
    </dgm:pt>
    <dgm:pt modelId="{F8ECA0E6-A1A7-4E13-8569-F23B39C5A1D8}" type="pres">
      <dgm:prSet presAssocID="{A80A3FC2-E05E-4CAB-877B-321C65CB503E}" presName="hierRoot2" presStyleCnt="0">
        <dgm:presLayoutVars>
          <dgm:hierBranch val="r"/>
        </dgm:presLayoutVars>
      </dgm:prSet>
      <dgm:spPr/>
    </dgm:pt>
    <dgm:pt modelId="{2C2C16F9-FB6F-4CD0-8332-69E108F32879}" type="pres">
      <dgm:prSet presAssocID="{A80A3FC2-E05E-4CAB-877B-321C65CB503E}" presName="rootComposite" presStyleCnt="0"/>
      <dgm:spPr/>
    </dgm:pt>
    <dgm:pt modelId="{435AE185-4CF9-4C5A-B196-4259018AEFBA}" type="pres">
      <dgm:prSet presAssocID="{A80A3FC2-E05E-4CAB-877B-321C65CB503E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94D7EE-8206-4F0F-8DA9-D3F3ADB2C4C0}" type="pres">
      <dgm:prSet presAssocID="{A80A3FC2-E05E-4CAB-877B-321C65CB503E}" presName="rootConnector" presStyleLbl="node3" presStyleIdx="4" presStyleCnt="6"/>
      <dgm:spPr/>
      <dgm:t>
        <a:bodyPr/>
        <a:lstStyle/>
        <a:p>
          <a:endParaRPr lang="ru-RU"/>
        </a:p>
      </dgm:t>
    </dgm:pt>
    <dgm:pt modelId="{B34ACDF7-0D0C-438B-A3F9-3B58526FAA89}" type="pres">
      <dgm:prSet presAssocID="{A80A3FC2-E05E-4CAB-877B-321C65CB503E}" presName="hierChild4" presStyleCnt="0"/>
      <dgm:spPr/>
    </dgm:pt>
    <dgm:pt modelId="{17738A41-BF8D-4CF0-A5AB-1B9930533AE5}" type="pres">
      <dgm:prSet presAssocID="{2DAFED2F-D219-4873-87D4-BFAC179C438A}" presName="Name50" presStyleLbl="parChTrans1D4" presStyleIdx="11" presStyleCnt="15"/>
      <dgm:spPr/>
      <dgm:t>
        <a:bodyPr/>
        <a:lstStyle/>
        <a:p>
          <a:endParaRPr lang="ru-RU"/>
        </a:p>
      </dgm:t>
    </dgm:pt>
    <dgm:pt modelId="{C1A19D01-B0C7-4E21-8836-8FEF5E881BCC}" type="pres">
      <dgm:prSet presAssocID="{A7A4BE16-AEDB-48B9-A704-FBD9E2B4ADF3}" presName="hierRoot2" presStyleCnt="0">
        <dgm:presLayoutVars>
          <dgm:hierBranch val="r"/>
        </dgm:presLayoutVars>
      </dgm:prSet>
      <dgm:spPr/>
    </dgm:pt>
    <dgm:pt modelId="{B02A4EA7-BB20-4810-ABFD-502187A0F75C}" type="pres">
      <dgm:prSet presAssocID="{A7A4BE16-AEDB-48B9-A704-FBD9E2B4ADF3}" presName="rootComposite" presStyleCnt="0"/>
      <dgm:spPr/>
    </dgm:pt>
    <dgm:pt modelId="{A0DA05D9-A8CC-4D5F-8AFB-6A48F2DAD813}" type="pres">
      <dgm:prSet presAssocID="{A7A4BE16-AEDB-48B9-A704-FBD9E2B4ADF3}" presName="rootText" presStyleLbl="node4" presStyleIdx="11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85149-252D-4132-B30A-34829348EE56}" type="pres">
      <dgm:prSet presAssocID="{A7A4BE16-AEDB-48B9-A704-FBD9E2B4ADF3}" presName="rootConnector" presStyleLbl="node4" presStyleIdx="11" presStyleCnt="15"/>
      <dgm:spPr/>
      <dgm:t>
        <a:bodyPr/>
        <a:lstStyle/>
        <a:p>
          <a:endParaRPr lang="ru-RU"/>
        </a:p>
      </dgm:t>
    </dgm:pt>
    <dgm:pt modelId="{93D9BC3D-18B7-49A7-BA0D-D350C4DD7808}" type="pres">
      <dgm:prSet presAssocID="{A7A4BE16-AEDB-48B9-A704-FBD9E2B4ADF3}" presName="hierChild4" presStyleCnt="0"/>
      <dgm:spPr/>
    </dgm:pt>
    <dgm:pt modelId="{14152CF6-5102-4910-B22C-C9CE8C374ACF}" type="pres">
      <dgm:prSet presAssocID="{A7A4BE16-AEDB-48B9-A704-FBD9E2B4ADF3}" presName="hierChild5" presStyleCnt="0"/>
      <dgm:spPr/>
    </dgm:pt>
    <dgm:pt modelId="{A77F8322-7CF6-4B2C-B90B-C960B9D1B592}" type="pres">
      <dgm:prSet presAssocID="{2550BCA6-8E69-45F6-8864-A75949215079}" presName="Name50" presStyleLbl="parChTrans1D4" presStyleIdx="12" presStyleCnt="15"/>
      <dgm:spPr/>
      <dgm:t>
        <a:bodyPr/>
        <a:lstStyle/>
        <a:p>
          <a:endParaRPr lang="ru-RU"/>
        </a:p>
      </dgm:t>
    </dgm:pt>
    <dgm:pt modelId="{1C17FE87-EBF1-4FF8-BB07-FA75CC9E1A57}" type="pres">
      <dgm:prSet presAssocID="{F502296F-5CF3-4388-8E0D-98D39631283E}" presName="hierRoot2" presStyleCnt="0">
        <dgm:presLayoutVars>
          <dgm:hierBranch val="r"/>
        </dgm:presLayoutVars>
      </dgm:prSet>
      <dgm:spPr/>
    </dgm:pt>
    <dgm:pt modelId="{126338FA-D7E7-4618-81EE-879A8D837100}" type="pres">
      <dgm:prSet presAssocID="{F502296F-5CF3-4388-8E0D-98D39631283E}" presName="rootComposite" presStyleCnt="0"/>
      <dgm:spPr/>
    </dgm:pt>
    <dgm:pt modelId="{4EEB80C4-CF08-4FAB-A31E-08ABC6533B7B}" type="pres">
      <dgm:prSet presAssocID="{F502296F-5CF3-4388-8E0D-98D39631283E}" presName="rootText" presStyleLbl="node4" presStyleIdx="12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26803-496B-478F-B7C3-913C147B7060}" type="pres">
      <dgm:prSet presAssocID="{F502296F-5CF3-4388-8E0D-98D39631283E}" presName="rootConnector" presStyleLbl="node4" presStyleIdx="12" presStyleCnt="15"/>
      <dgm:spPr/>
      <dgm:t>
        <a:bodyPr/>
        <a:lstStyle/>
        <a:p>
          <a:endParaRPr lang="ru-RU"/>
        </a:p>
      </dgm:t>
    </dgm:pt>
    <dgm:pt modelId="{27916947-34C5-41C2-BE72-C27D4CBA0D59}" type="pres">
      <dgm:prSet presAssocID="{F502296F-5CF3-4388-8E0D-98D39631283E}" presName="hierChild4" presStyleCnt="0"/>
      <dgm:spPr/>
    </dgm:pt>
    <dgm:pt modelId="{ED035320-2DCE-49E5-B84A-AB4FF8C3E677}" type="pres">
      <dgm:prSet presAssocID="{F502296F-5CF3-4388-8E0D-98D39631283E}" presName="hierChild5" presStyleCnt="0"/>
      <dgm:spPr/>
    </dgm:pt>
    <dgm:pt modelId="{ACBD6D18-F800-4478-B9BB-AF1BE3EEABF3}" type="pres">
      <dgm:prSet presAssocID="{A80A3FC2-E05E-4CAB-877B-321C65CB503E}" presName="hierChild5" presStyleCnt="0"/>
      <dgm:spPr/>
    </dgm:pt>
    <dgm:pt modelId="{517FA63A-3D58-43C6-91C1-219144B5FB39}" type="pres">
      <dgm:prSet presAssocID="{9B2EB3E3-82FA-4107-92CE-F5206C5E197E}" presName="Name35" presStyleLbl="parChTrans1D3" presStyleIdx="5" presStyleCnt="6"/>
      <dgm:spPr/>
      <dgm:t>
        <a:bodyPr/>
        <a:lstStyle/>
        <a:p>
          <a:endParaRPr lang="ru-RU"/>
        </a:p>
      </dgm:t>
    </dgm:pt>
    <dgm:pt modelId="{80AE9492-8C17-4778-82F2-19447FCB8463}" type="pres">
      <dgm:prSet presAssocID="{E42EE27C-ACEB-4BA1-BEA0-714B52355BB6}" presName="hierRoot2" presStyleCnt="0">
        <dgm:presLayoutVars>
          <dgm:hierBranch val="r"/>
        </dgm:presLayoutVars>
      </dgm:prSet>
      <dgm:spPr/>
    </dgm:pt>
    <dgm:pt modelId="{5BF6EFF2-5B5B-461A-90F8-8714CA63F935}" type="pres">
      <dgm:prSet presAssocID="{E42EE27C-ACEB-4BA1-BEA0-714B52355BB6}" presName="rootComposite" presStyleCnt="0"/>
      <dgm:spPr/>
    </dgm:pt>
    <dgm:pt modelId="{258AF815-2AB9-4F8F-9A98-921EE44AA65E}" type="pres">
      <dgm:prSet presAssocID="{E42EE27C-ACEB-4BA1-BEA0-714B52355BB6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CA0A9-010B-42AB-A040-CE85CC4C4F94}" type="pres">
      <dgm:prSet presAssocID="{E42EE27C-ACEB-4BA1-BEA0-714B52355BB6}" presName="rootConnector" presStyleLbl="node3" presStyleIdx="5" presStyleCnt="6"/>
      <dgm:spPr/>
      <dgm:t>
        <a:bodyPr/>
        <a:lstStyle/>
        <a:p>
          <a:endParaRPr lang="ru-RU"/>
        </a:p>
      </dgm:t>
    </dgm:pt>
    <dgm:pt modelId="{868B67F0-C831-43D0-A919-DD1E309D25A4}" type="pres">
      <dgm:prSet presAssocID="{E42EE27C-ACEB-4BA1-BEA0-714B52355BB6}" presName="hierChild4" presStyleCnt="0"/>
      <dgm:spPr/>
    </dgm:pt>
    <dgm:pt modelId="{AB85E308-9724-4F91-8771-8D0162E4DA32}" type="pres">
      <dgm:prSet presAssocID="{AF90F32A-2653-4057-9FA0-701553038B15}" presName="Name50" presStyleLbl="parChTrans1D4" presStyleIdx="13" presStyleCnt="15"/>
      <dgm:spPr/>
      <dgm:t>
        <a:bodyPr/>
        <a:lstStyle/>
        <a:p>
          <a:endParaRPr lang="ru-RU"/>
        </a:p>
      </dgm:t>
    </dgm:pt>
    <dgm:pt modelId="{55F56804-1AD4-471F-9605-EB9DF6565CB7}" type="pres">
      <dgm:prSet presAssocID="{4BFADD70-A494-43A4-9E97-88193286A951}" presName="hierRoot2" presStyleCnt="0">
        <dgm:presLayoutVars>
          <dgm:hierBranch val="r"/>
        </dgm:presLayoutVars>
      </dgm:prSet>
      <dgm:spPr/>
    </dgm:pt>
    <dgm:pt modelId="{636B4718-E24B-4033-804B-4F6B4BBC16E4}" type="pres">
      <dgm:prSet presAssocID="{4BFADD70-A494-43A4-9E97-88193286A951}" presName="rootComposite" presStyleCnt="0"/>
      <dgm:spPr/>
    </dgm:pt>
    <dgm:pt modelId="{A4B62FB5-1F67-4BC6-8418-A6063050CB73}" type="pres">
      <dgm:prSet presAssocID="{4BFADD70-A494-43A4-9E97-88193286A951}" presName="rootText" presStyleLbl="node4" presStyleIdx="13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C0CD76-DD69-4D85-9EDF-12C4FC0132C9}" type="pres">
      <dgm:prSet presAssocID="{4BFADD70-A494-43A4-9E97-88193286A951}" presName="rootConnector" presStyleLbl="node4" presStyleIdx="13" presStyleCnt="15"/>
      <dgm:spPr/>
      <dgm:t>
        <a:bodyPr/>
        <a:lstStyle/>
        <a:p>
          <a:endParaRPr lang="ru-RU"/>
        </a:p>
      </dgm:t>
    </dgm:pt>
    <dgm:pt modelId="{FB56CAB0-09B8-439E-A03E-18CBF4CB9714}" type="pres">
      <dgm:prSet presAssocID="{4BFADD70-A494-43A4-9E97-88193286A951}" presName="hierChild4" presStyleCnt="0"/>
      <dgm:spPr/>
    </dgm:pt>
    <dgm:pt modelId="{7C596C6D-8887-440D-90BE-DDA9F3F51B0C}" type="pres">
      <dgm:prSet presAssocID="{4BFADD70-A494-43A4-9E97-88193286A951}" presName="hierChild5" presStyleCnt="0"/>
      <dgm:spPr/>
    </dgm:pt>
    <dgm:pt modelId="{DBA71CBB-3C0F-4A40-AFCA-0BF71B8DCEA8}" type="pres">
      <dgm:prSet presAssocID="{1754F8C9-082B-48A3-B5B0-100A450AD753}" presName="Name50" presStyleLbl="parChTrans1D4" presStyleIdx="14" presStyleCnt="15"/>
      <dgm:spPr/>
      <dgm:t>
        <a:bodyPr/>
        <a:lstStyle/>
        <a:p>
          <a:endParaRPr lang="ru-RU"/>
        </a:p>
      </dgm:t>
    </dgm:pt>
    <dgm:pt modelId="{BE7C64A1-7FAD-4051-A856-F295F9107832}" type="pres">
      <dgm:prSet presAssocID="{664ADE73-6ED4-4209-A4A2-9880D8337E0C}" presName="hierRoot2" presStyleCnt="0">
        <dgm:presLayoutVars>
          <dgm:hierBranch val="r"/>
        </dgm:presLayoutVars>
      </dgm:prSet>
      <dgm:spPr/>
    </dgm:pt>
    <dgm:pt modelId="{FAD5F855-E638-4612-BD34-4700A10C1284}" type="pres">
      <dgm:prSet presAssocID="{664ADE73-6ED4-4209-A4A2-9880D8337E0C}" presName="rootComposite" presStyleCnt="0"/>
      <dgm:spPr/>
    </dgm:pt>
    <dgm:pt modelId="{F953A7EA-EE34-45C5-A974-C424B15486FB}" type="pres">
      <dgm:prSet presAssocID="{664ADE73-6ED4-4209-A4A2-9880D8337E0C}" presName="rootText" presStyleLbl="node4" presStyleIdx="14" presStyleCnt="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073BBA-58F7-46B1-9D38-10C5032294E5}" type="pres">
      <dgm:prSet presAssocID="{664ADE73-6ED4-4209-A4A2-9880D8337E0C}" presName="rootConnector" presStyleLbl="node4" presStyleIdx="14" presStyleCnt="15"/>
      <dgm:spPr/>
      <dgm:t>
        <a:bodyPr/>
        <a:lstStyle/>
        <a:p>
          <a:endParaRPr lang="ru-RU"/>
        </a:p>
      </dgm:t>
    </dgm:pt>
    <dgm:pt modelId="{CFC835D9-9F3A-4384-B664-9E4CF3F71203}" type="pres">
      <dgm:prSet presAssocID="{664ADE73-6ED4-4209-A4A2-9880D8337E0C}" presName="hierChild4" presStyleCnt="0"/>
      <dgm:spPr/>
    </dgm:pt>
    <dgm:pt modelId="{180BA07D-C567-4265-BD6C-CC02344829DC}" type="pres">
      <dgm:prSet presAssocID="{664ADE73-6ED4-4209-A4A2-9880D8337E0C}" presName="hierChild5" presStyleCnt="0"/>
      <dgm:spPr/>
    </dgm:pt>
    <dgm:pt modelId="{3A163EA6-9D1E-4552-A176-A2BBF5C6EA3A}" type="pres">
      <dgm:prSet presAssocID="{E42EE27C-ACEB-4BA1-BEA0-714B52355BB6}" presName="hierChild5" presStyleCnt="0"/>
      <dgm:spPr/>
    </dgm:pt>
    <dgm:pt modelId="{D812AEEB-437C-468F-AF60-6DB0BC31365F}" type="pres">
      <dgm:prSet presAssocID="{9C3E4307-716E-45A5-9AAD-FB8D950C2510}" presName="hierChild5" presStyleCnt="0"/>
      <dgm:spPr/>
    </dgm:pt>
    <dgm:pt modelId="{D2E837CC-EC0D-430D-9325-5C2526166355}" type="pres">
      <dgm:prSet presAssocID="{635A20E3-AE78-44D0-A8DD-702CE855299B}" presName="Name35" presStyleLbl="parChTrans1D2" presStyleIdx="2" presStyleCnt="3"/>
      <dgm:spPr/>
      <dgm:t>
        <a:bodyPr/>
        <a:lstStyle/>
        <a:p>
          <a:endParaRPr lang="ru-RU"/>
        </a:p>
      </dgm:t>
    </dgm:pt>
    <dgm:pt modelId="{E4D2E7B9-7296-4EEA-97BC-4FB4EE76DA1F}" type="pres">
      <dgm:prSet presAssocID="{02ADC8AA-C5CC-4E55-9F48-D408E1258E29}" presName="hierRoot2" presStyleCnt="0">
        <dgm:presLayoutVars>
          <dgm:hierBranch/>
        </dgm:presLayoutVars>
      </dgm:prSet>
      <dgm:spPr/>
    </dgm:pt>
    <dgm:pt modelId="{C8668ACD-B210-496D-AF58-C4D8BDD0B016}" type="pres">
      <dgm:prSet presAssocID="{02ADC8AA-C5CC-4E55-9F48-D408E1258E29}" presName="rootComposite" presStyleCnt="0"/>
      <dgm:spPr/>
    </dgm:pt>
    <dgm:pt modelId="{33939AB8-B16F-40EA-8570-5FC0E6F7F331}" type="pres">
      <dgm:prSet presAssocID="{02ADC8AA-C5CC-4E55-9F48-D408E1258E2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5628B-4CCA-46B9-BCA7-49C6669C7C15}" type="pres">
      <dgm:prSet presAssocID="{02ADC8AA-C5CC-4E55-9F48-D408E1258E29}" presName="rootConnector" presStyleLbl="node2" presStyleIdx="2" presStyleCnt="3"/>
      <dgm:spPr/>
      <dgm:t>
        <a:bodyPr/>
        <a:lstStyle/>
        <a:p>
          <a:endParaRPr lang="ru-RU"/>
        </a:p>
      </dgm:t>
    </dgm:pt>
    <dgm:pt modelId="{1F2BDC60-ABBE-44C0-B0A9-2231DCE80CB2}" type="pres">
      <dgm:prSet presAssocID="{02ADC8AA-C5CC-4E55-9F48-D408E1258E29}" presName="hierChild4" presStyleCnt="0"/>
      <dgm:spPr/>
    </dgm:pt>
    <dgm:pt modelId="{72176BE7-6B8A-4303-B669-BDD1771E9F97}" type="pres">
      <dgm:prSet presAssocID="{02ADC8AA-C5CC-4E55-9F48-D408E1258E29}" presName="hierChild5" presStyleCnt="0"/>
      <dgm:spPr/>
    </dgm:pt>
    <dgm:pt modelId="{EC2858BE-EF85-4F7F-A931-320988367E49}" type="pres">
      <dgm:prSet presAssocID="{8191D5F8-A65B-48EE-9E49-7A98E528CA66}" presName="hierChild3" presStyleCnt="0"/>
      <dgm:spPr/>
    </dgm:pt>
  </dgm:ptLst>
  <dgm:cxnLst>
    <dgm:cxn modelId="{65CF6B3E-8D64-42A6-983B-42AD844E1096}" srcId="{DE5321F9-FF47-4EEC-A9DE-9F0494BC11C0}" destId="{BA0B2905-BD17-45BB-A8EF-23F06ED5F314}" srcOrd="0" destOrd="0" parTransId="{99070D3A-2F8C-4CA4-BC2A-C149261CC513}" sibTransId="{D0EF72E0-C116-41DB-A242-A749F7E8F128}"/>
    <dgm:cxn modelId="{0F400CE2-46D2-4D40-96F4-79CE59DEEC96}" type="presOf" srcId="{0774C593-165E-488A-B472-60A48B618D39}" destId="{5C64C11D-02B1-415E-BD00-24D9471531B0}" srcOrd="0" destOrd="0" presId="urn:microsoft.com/office/officeart/2005/8/layout/orgChart1"/>
    <dgm:cxn modelId="{7D892656-C6DE-4324-B715-4CA5C98C66A0}" type="presOf" srcId="{C55976C6-941F-4F15-BC32-132EF6F0D43A}" destId="{00869E13-244D-4FE6-834F-B2D63836276E}" srcOrd="0" destOrd="0" presId="urn:microsoft.com/office/officeart/2005/8/layout/orgChart1"/>
    <dgm:cxn modelId="{00BD8C1C-6D65-46CE-9291-1F5C4B3B5E1F}" type="presOf" srcId="{664ADE73-6ED4-4209-A4A2-9880D8337E0C}" destId="{79073BBA-58F7-46B1-9D38-10C5032294E5}" srcOrd="1" destOrd="0" presId="urn:microsoft.com/office/officeart/2005/8/layout/orgChart1"/>
    <dgm:cxn modelId="{16DBC809-20CA-4D9C-8414-289E3ABCC3E8}" type="presOf" srcId="{896BCA7A-1550-4A4A-B678-0F2BFA1BAD63}" destId="{F2DEE654-D577-4C49-98AC-9B178A8552E6}" srcOrd="0" destOrd="0" presId="urn:microsoft.com/office/officeart/2005/8/layout/orgChart1"/>
    <dgm:cxn modelId="{264ED9EC-0E89-45FC-9BFF-9DD96157D882}" type="presOf" srcId="{A7A4BE16-AEDB-48B9-A704-FBD9E2B4ADF3}" destId="{A0DA05D9-A8CC-4D5F-8AFB-6A48F2DAD813}" srcOrd="0" destOrd="0" presId="urn:microsoft.com/office/officeart/2005/8/layout/orgChart1"/>
    <dgm:cxn modelId="{6A5BA234-BF26-48C2-B5DA-C76B9A56A010}" type="presOf" srcId="{800C66F0-63DD-4C39-8BF2-0BF03DEF8E1C}" destId="{94B363CB-8216-4C31-97A7-BDEEEE3825E3}" srcOrd="1" destOrd="0" presId="urn:microsoft.com/office/officeart/2005/8/layout/orgChart1"/>
    <dgm:cxn modelId="{7DB1BA99-76C4-48DF-A365-23EFE9B66128}" type="presOf" srcId="{2E934B7C-6236-4252-B5C9-A823B855A6B2}" destId="{87DA474E-3355-495E-BAA8-23705CB07391}" srcOrd="0" destOrd="0" presId="urn:microsoft.com/office/officeart/2005/8/layout/orgChart1"/>
    <dgm:cxn modelId="{061A890E-725C-456F-94A2-DEE394B89C2D}" type="presOf" srcId="{AF90F32A-2653-4057-9FA0-701553038B15}" destId="{AB85E308-9724-4F91-8771-8D0162E4DA32}" srcOrd="0" destOrd="0" presId="urn:microsoft.com/office/officeart/2005/8/layout/orgChart1"/>
    <dgm:cxn modelId="{2F88768E-5426-45AE-AFEF-1D5C7DEF1EB9}" type="presOf" srcId="{2550BCA6-8E69-45F6-8864-A75949215079}" destId="{A77F8322-7CF6-4B2C-B90B-C960B9D1B592}" srcOrd="0" destOrd="0" presId="urn:microsoft.com/office/officeart/2005/8/layout/orgChart1"/>
    <dgm:cxn modelId="{0FD65802-BA48-442C-81AA-3539270CF5D7}" srcId="{9C3E4307-716E-45A5-9AAD-FB8D950C2510}" destId="{6C586DD3-735D-46D0-8FA8-AD2AD8D6E381}" srcOrd="2" destOrd="0" parTransId="{E4AAB63C-3B18-4DB2-85DA-31B57F4D0A86}" sibTransId="{61D325A0-037B-4EB3-9E82-02DCB58C8AC5}"/>
    <dgm:cxn modelId="{B1ECC178-1B41-441E-8C73-155E581A75D4}" type="presOf" srcId="{F502296F-5CF3-4388-8E0D-98D39631283E}" destId="{3F826803-496B-478F-B7C3-913C147B7060}" srcOrd="1" destOrd="0" presId="urn:microsoft.com/office/officeart/2005/8/layout/orgChart1"/>
    <dgm:cxn modelId="{3A2029B6-11F1-4CAE-8D8D-8FFB9080E66F}" type="presOf" srcId="{567860CC-778B-49AF-8C93-5BD644FD1FC7}" destId="{FEDD752D-2C2F-4FF1-8D57-51874A330082}" srcOrd="0" destOrd="0" presId="urn:microsoft.com/office/officeart/2005/8/layout/orgChart1"/>
    <dgm:cxn modelId="{3F374CB4-6DF2-4039-AA8E-04CBD6887A01}" srcId="{9C3E4307-716E-45A5-9AAD-FB8D950C2510}" destId="{E42EE27C-ACEB-4BA1-BEA0-714B52355BB6}" srcOrd="5" destOrd="0" parTransId="{9B2EB3E3-82FA-4107-92CE-F5206C5E197E}" sibTransId="{2998F51D-A011-4E9B-9EF3-47435F18F381}"/>
    <dgm:cxn modelId="{9D1BC7D2-BD96-4EB8-A1ED-C9CC253A8100}" type="presOf" srcId="{4BFADD70-A494-43A4-9E97-88193286A951}" destId="{B5C0CD76-DD69-4D85-9EDF-12C4FC0132C9}" srcOrd="1" destOrd="0" presId="urn:microsoft.com/office/officeart/2005/8/layout/orgChart1"/>
    <dgm:cxn modelId="{30B1B8ED-17FC-48DE-9505-93DD0BC96F8B}" type="presOf" srcId="{664ADE73-6ED4-4209-A4A2-9880D8337E0C}" destId="{F953A7EA-EE34-45C5-A974-C424B15486FB}" srcOrd="0" destOrd="0" presId="urn:microsoft.com/office/officeart/2005/8/layout/orgChart1"/>
    <dgm:cxn modelId="{88E8EB53-C2B1-4149-97A7-8EEEEAF4AA8B}" type="presOf" srcId="{BF218092-3C94-4BBD-9647-E33B923DF4DC}" destId="{27BD8EBE-A66E-419C-9777-EAD4828B0A20}" srcOrd="0" destOrd="0" presId="urn:microsoft.com/office/officeart/2005/8/layout/orgChart1"/>
    <dgm:cxn modelId="{7499CB11-4DBA-40B4-8994-CE944F3C7994}" srcId="{9C3E4307-716E-45A5-9AAD-FB8D950C2510}" destId="{DE5321F9-FF47-4EEC-A9DE-9F0494BC11C0}" srcOrd="0" destOrd="0" parTransId="{A7418E38-6EC7-41F4-8CBC-3483CA9214C6}" sibTransId="{55D39033-5B9E-4B00-8166-EA0BCCC3A584}"/>
    <dgm:cxn modelId="{75963963-A90F-4B8F-9F0B-16B0C74F4B9B}" srcId="{8191D5F8-A65B-48EE-9E49-7A98E528CA66}" destId="{02ADC8AA-C5CC-4E55-9F48-D408E1258E29}" srcOrd="2" destOrd="0" parTransId="{635A20E3-AE78-44D0-A8DD-702CE855299B}" sibTransId="{06EAEE79-4AE4-429C-9D3B-86A08126AF98}"/>
    <dgm:cxn modelId="{2DE6DB4F-81D2-461A-8B44-9E6210FE1D1E}" type="presOf" srcId="{2E934B7C-6236-4252-B5C9-A823B855A6B2}" destId="{5A925F83-EBE5-43F8-8147-81C601FDBEFC}" srcOrd="1" destOrd="0" presId="urn:microsoft.com/office/officeart/2005/8/layout/orgChart1"/>
    <dgm:cxn modelId="{C2455A0D-1A1F-4364-9220-3AFFAAFA0464}" type="presOf" srcId="{6C586DD3-735D-46D0-8FA8-AD2AD8D6E381}" destId="{B7038750-60A3-45FD-9355-874BE6AC41C4}" srcOrd="0" destOrd="0" presId="urn:microsoft.com/office/officeart/2005/8/layout/orgChart1"/>
    <dgm:cxn modelId="{1C540161-5C5B-435F-BAA9-C6B90C3B6FDC}" srcId="{896BCA7A-1550-4A4A-B678-0F2BFA1BAD63}" destId="{648E6AF8-4AE1-4DAD-B204-C7A6279B6C11}" srcOrd="0" destOrd="0" parTransId="{F2BBF468-BD18-498A-9931-E4B41359DAF8}" sibTransId="{07548711-D056-42A5-8E84-CC23ECA5FF33}"/>
    <dgm:cxn modelId="{0D2EA453-C255-4A7B-A64F-525D873EEB40}" type="presOf" srcId="{BA0B2905-BD17-45BB-A8EF-23F06ED5F314}" destId="{3548CA8A-E667-4876-B6C9-07240B8E9EAB}" srcOrd="0" destOrd="0" presId="urn:microsoft.com/office/officeart/2005/8/layout/orgChart1"/>
    <dgm:cxn modelId="{DEFC2781-B70B-4517-BD3D-44291E1750BD}" type="presOf" srcId="{CC150C85-D886-49AC-8D06-EB6D30D8C9C4}" destId="{62AB12AA-31BC-4755-97D7-C32CA9BEB464}" srcOrd="0" destOrd="0" presId="urn:microsoft.com/office/officeart/2005/8/layout/orgChart1"/>
    <dgm:cxn modelId="{62365B82-A59F-4F4E-B3AB-9C82BB9DB47D}" type="presOf" srcId="{593F22DB-D89A-4069-A8A0-F62479ED4517}" destId="{ABEB959F-03B7-428B-B9C4-1C71CA594516}" srcOrd="1" destOrd="0" presId="urn:microsoft.com/office/officeart/2005/8/layout/orgChart1"/>
    <dgm:cxn modelId="{B00C8EAE-BDB8-4088-968D-27A872462B9E}" type="presOf" srcId="{DC996D5F-85DD-4BAC-8328-3DCE2E5FFCD8}" destId="{57560B24-45A4-40D6-A4F3-28C8976BE0DE}" srcOrd="1" destOrd="0" presId="urn:microsoft.com/office/officeart/2005/8/layout/orgChart1"/>
    <dgm:cxn modelId="{40D40B67-3D75-4B67-8042-D57D7D516D83}" type="presOf" srcId="{F2BBF468-BD18-498A-9931-E4B41359DAF8}" destId="{9A648B25-005A-4ABA-831A-346F3C5CF2A4}" srcOrd="0" destOrd="0" presId="urn:microsoft.com/office/officeart/2005/8/layout/orgChart1"/>
    <dgm:cxn modelId="{223638B7-8755-48FF-9960-797A4B2C426F}" type="presOf" srcId="{99070D3A-2F8C-4CA4-BC2A-C149261CC513}" destId="{C556633A-7DC8-497D-A0D6-6D1FA9D824B2}" srcOrd="0" destOrd="0" presId="urn:microsoft.com/office/officeart/2005/8/layout/orgChart1"/>
    <dgm:cxn modelId="{7885A5BC-8FAC-432B-B497-0AA5A2B3896D}" srcId="{8191D5F8-A65B-48EE-9E49-7A98E528CA66}" destId="{9C3E4307-716E-45A5-9AAD-FB8D950C2510}" srcOrd="1" destOrd="0" parTransId="{4B826FE8-E13F-4593-884D-456C33765557}" sibTransId="{B77E3963-732C-4F3C-892C-821529F61574}"/>
    <dgm:cxn modelId="{4017494B-5C9C-4473-BD29-FC9A5107773F}" srcId="{A80A3FC2-E05E-4CAB-877B-321C65CB503E}" destId="{F502296F-5CF3-4388-8E0D-98D39631283E}" srcOrd="1" destOrd="0" parTransId="{2550BCA6-8E69-45F6-8864-A75949215079}" sibTransId="{59E22301-BDC9-4FF1-8647-F14E7D17DE8A}"/>
    <dgm:cxn modelId="{43CFFBBB-3B02-45AC-B802-E7CA40A15DB3}" type="presOf" srcId="{4B826FE8-E13F-4593-884D-456C33765557}" destId="{81407718-D06D-4D19-AFCE-918C8D626222}" srcOrd="0" destOrd="0" presId="urn:microsoft.com/office/officeart/2005/8/layout/orgChart1"/>
    <dgm:cxn modelId="{A3D3133B-DA84-43EC-BF44-EC22B1FED0F7}" type="presOf" srcId="{800C66F0-63DD-4C39-8BF2-0BF03DEF8E1C}" destId="{4509839A-2BCC-45ED-AF0B-D4B218B59D72}" srcOrd="0" destOrd="0" presId="urn:microsoft.com/office/officeart/2005/8/layout/orgChart1"/>
    <dgm:cxn modelId="{8F6744C0-683B-4C45-B89D-64A6DFF6D14D}" type="presOf" srcId="{896BCA7A-1550-4A4A-B678-0F2BFA1BAD63}" destId="{7F0936CE-81D6-488B-8A14-C68D53E556E4}" srcOrd="1" destOrd="0" presId="urn:microsoft.com/office/officeart/2005/8/layout/orgChart1"/>
    <dgm:cxn modelId="{6FA5CFE1-451F-48CF-BE28-F2076F8965AF}" type="presOf" srcId="{0895CAF1-D55B-4015-8974-87E994B9B4AF}" destId="{7245D17E-2B43-4BDF-91EF-6A56954A217A}" srcOrd="1" destOrd="0" presId="urn:microsoft.com/office/officeart/2005/8/layout/orgChart1"/>
    <dgm:cxn modelId="{9CE57B40-4B63-4146-8ADE-1448278378E6}" srcId="{E42EE27C-ACEB-4BA1-BEA0-714B52355BB6}" destId="{664ADE73-6ED4-4209-A4A2-9880D8337E0C}" srcOrd="1" destOrd="0" parTransId="{1754F8C9-082B-48A3-B5B0-100A450AD753}" sibTransId="{2E41E185-6F23-4BC5-8897-34908022A7FF}"/>
    <dgm:cxn modelId="{1EE239E6-BBCE-4337-8F9D-CAF2D234E14D}" type="presOf" srcId="{4BFADD70-A494-43A4-9E97-88193286A951}" destId="{A4B62FB5-1F67-4BC6-8418-A6063050CB73}" srcOrd="0" destOrd="0" presId="urn:microsoft.com/office/officeart/2005/8/layout/orgChart1"/>
    <dgm:cxn modelId="{FA75E7EC-8DC3-45E9-9684-FD0D2AED862D}" type="presOf" srcId="{3FE6EBD7-4C79-4996-89A3-04DE2E973033}" destId="{4A23C6DD-B080-481E-ADE6-1BD8D97E4093}" srcOrd="1" destOrd="0" presId="urn:microsoft.com/office/officeart/2005/8/layout/orgChart1"/>
    <dgm:cxn modelId="{2834FE74-6604-484C-9B36-C6FE3A022E69}" type="presOf" srcId="{8191D5F8-A65B-48EE-9E49-7A98E528CA66}" destId="{19C80FBA-9898-4531-8BB8-675F3611265C}" srcOrd="1" destOrd="0" presId="urn:microsoft.com/office/officeart/2005/8/layout/orgChart1"/>
    <dgm:cxn modelId="{EC6BAE98-4B70-4275-8635-FAD547ECE772}" type="presOf" srcId="{C514B0B5-4DED-443C-9575-3124B7038881}" destId="{C80A55F1-5AB3-41AC-9DF2-8F75D56D5B99}" srcOrd="0" destOrd="0" presId="urn:microsoft.com/office/officeart/2005/8/layout/orgChart1"/>
    <dgm:cxn modelId="{9927651F-1661-49A8-81C1-8B57984646AA}" type="presOf" srcId="{931A2543-D9B0-4E84-94BA-84B235F4E04C}" destId="{8C919BBA-F442-4FC0-B0AA-55F23C28EB8B}" srcOrd="1" destOrd="0" presId="urn:microsoft.com/office/officeart/2005/8/layout/orgChart1"/>
    <dgm:cxn modelId="{A41415FF-563A-4BE9-843F-ACF2FE7EF3E8}" type="presOf" srcId="{BF218092-3C94-4BBD-9647-E33B923DF4DC}" destId="{13798BAF-B693-40BC-80EF-5E13B32A55F0}" srcOrd="1" destOrd="0" presId="urn:microsoft.com/office/officeart/2005/8/layout/orgChart1"/>
    <dgm:cxn modelId="{5FC7A2AA-3D15-4BE3-9BD7-FA15E031F291}" type="presOf" srcId="{6C586DD3-735D-46D0-8FA8-AD2AD8D6E381}" destId="{3432BB02-B3F1-420D-8063-FF9AA01C7C37}" srcOrd="1" destOrd="0" presId="urn:microsoft.com/office/officeart/2005/8/layout/orgChart1"/>
    <dgm:cxn modelId="{A4C39CCD-5B6A-4C6C-A244-09C03020CCFA}" type="presOf" srcId="{7545609A-124A-44C6-9BE1-0ED16B0547C0}" destId="{5E4661B0-091E-4EE4-8F97-B1765F9F9B25}" srcOrd="1" destOrd="0" presId="urn:microsoft.com/office/officeart/2005/8/layout/orgChart1"/>
    <dgm:cxn modelId="{07B9ED38-135B-43A3-B20D-0700E170416E}" type="presOf" srcId="{A7A4BE16-AEDB-48B9-A704-FBD9E2B4ADF3}" destId="{BE785149-252D-4132-B30A-34829348EE56}" srcOrd="1" destOrd="0" presId="urn:microsoft.com/office/officeart/2005/8/layout/orgChart1"/>
    <dgm:cxn modelId="{6E5DF709-23A3-4556-BA68-E0AC8C77F32A}" type="presOf" srcId="{2DAFED2F-D219-4873-87D4-BFAC179C438A}" destId="{17738A41-BF8D-4CF0-A5AB-1B9930533AE5}" srcOrd="0" destOrd="0" presId="urn:microsoft.com/office/officeart/2005/8/layout/orgChart1"/>
    <dgm:cxn modelId="{F639A518-3A65-4294-808A-14FA042DFA20}" type="presOf" srcId="{9B2EB3E3-82FA-4107-92CE-F5206C5E197E}" destId="{517FA63A-3D58-43C6-91C1-219144B5FB39}" srcOrd="0" destOrd="0" presId="urn:microsoft.com/office/officeart/2005/8/layout/orgChart1"/>
    <dgm:cxn modelId="{0E06DC12-F21F-4738-B4BF-E2C3E2B7680D}" type="presOf" srcId="{259512FB-7E5B-4FFB-87F4-3F4A23FC032E}" destId="{04305DCA-253E-4C85-8965-AD15E8DE27D8}" srcOrd="0" destOrd="0" presId="urn:microsoft.com/office/officeart/2005/8/layout/orgChart1"/>
    <dgm:cxn modelId="{A18EFD7E-E99A-42EF-B25C-E07F582E8779}" type="presOf" srcId="{8191D5F8-A65B-48EE-9E49-7A98E528CA66}" destId="{58F07EB3-6A62-47F4-B88C-9594C3C892A2}" srcOrd="0" destOrd="0" presId="urn:microsoft.com/office/officeart/2005/8/layout/orgChart1"/>
    <dgm:cxn modelId="{0D9B73CD-8012-4E01-A8C8-B8C319CB218A}" srcId="{A80A3FC2-E05E-4CAB-877B-321C65CB503E}" destId="{A7A4BE16-AEDB-48B9-A704-FBD9E2B4ADF3}" srcOrd="0" destOrd="0" parTransId="{2DAFED2F-D219-4873-87D4-BFAC179C438A}" sibTransId="{19F61546-817E-4951-AF3B-37E8998CA8C6}"/>
    <dgm:cxn modelId="{6D90E68E-0A2E-4BE8-BC39-59435941C5E0}" srcId="{6C586DD3-735D-46D0-8FA8-AD2AD8D6E381}" destId="{05AEA209-2619-40CA-8E10-28EC0A92CA4C}" srcOrd="4" destOrd="0" parTransId="{582B559F-5189-44CC-A6C8-3A9244A6C9CC}" sibTransId="{7971D542-8BE0-429B-BE43-09FC44B63AF1}"/>
    <dgm:cxn modelId="{DE2612DA-0513-4DF0-AB04-86E99B300EEE}" type="presOf" srcId="{A80A3FC2-E05E-4CAB-877B-321C65CB503E}" destId="{435AE185-4CF9-4C5A-B196-4259018AEFBA}" srcOrd="0" destOrd="0" presId="urn:microsoft.com/office/officeart/2005/8/layout/orgChart1"/>
    <dgm:cxn modelId="{D85FE2F6-C420-4601-949A-1AEC4392300E}" type="presOf" srcId="{02ADC8AA-C5CC-4E55-9F48-D408E1258E29}" destId="{33939AB8-B16F-40EA-8570-5FC0E6F7F331}" srcOrd="0" destOrd="0" presId="urn:microsoft.com/office/officeart/2005/8/layout/orgChart1"/>
    <dgm:cxn modelId="{B3C35E65-0F92-4ED3-9CE9-522C81E41309}" type="presOf" srcId="{DE5321F9-FF47-4EEC-A9DE-9F0494BC11C0}" destId="{CEF2E6C4-F6CA-4C71-B027-B5FD6A288206}" srcOrd="0" destOrd="0" presId="urn:microsoft.com/office/officeart/2005/8/layout/orgChart1"/>
    <dgm:cxn modelId="{506679CE-8FA5-4493-A0EF-84CEA055217A}" srcId="{6C586DD3-735D-46D0-8FA8-AD2AD8D6E381}" destId="{BF218092-3C94-4BBD-9647-E33B923DF4DC}" srcOrd="2" destOrd="0" parTransId="{1CED5E45-D4EC-48CE-9596-ECC6821A4958}" sibTransId="{CE1EA348-5A30-4889-9996-B79E15E41CF0}"/>
    <dgm:cxn modelId="{B93FA71C-B386-4AAA-A6B3-AD181F4F3C26}" srcId="{896BCA7A-1550-4A4A-B678-0F2BFA1BAD63}" destId="{800C66F0-63DD-4C39-8BF2-0BF03DEF8E1C}" srcOrd="1" destOrd="0" parTransId="{259512FB-7E5B-4FFB-87F4-3F4A23FC032E}" sibTransId="{E727C4E6-AA50-4AE6-B41A-D338E5604DD0}"/>
    <dgm:cxn modelId="{A0A2276F-3A1E-47DC-A829-A6913F7C7E28}" srcId="{6C586DD3-735D-46D0-8FA8-AD2AD8D6E381}" destId="{2E934B7C-6236-4252-B5C9-A823B855A6B2}" srcOrd="3" destOrd="0" parTransId="{5E0DF3E7-830B-4C81-BCA7-83309F651915}" sibTransId="{05FD8B58-6802-45B7-B169-1BDB83F3614D}"/>
    <dgm:cxn modelId="{02F78DEB-7967-4781-B7DC-C235EFF1F6A9}" type="presOf" srcId="{05AEA209-2619-40CA-8E10-28EC0A92CA4C}" destId="{B0755110-E60B-48A1-91B4-CC5F322BE75D}" srcOrd="1" destOrd="0" presId="urn:microsoft.com/office/officeart/2005/8/layout/orgChart1"/>
    <dgm:cxn modelId="{F277F732-56CA-4C41-AE29-8077CF82462B}" type="presOf" srcId="{5A9FE105-D881-49E9-B53C-269527F1B615}" destId="{C7472AC4-50B5-4357-978D-D671CC025109}" srcOrd="0" destOrd="0" presId="urn:microsoft.com/office/officeart/2005/8/layout/orgChart1"/>
    <dgm:cxn modelId="{1ED591E3-2C4E-40EB-856F-991AFB8BD3BB}" type="presOf" srcId="{635A20E3-AE78-44D0-A8DD-702CE855299B}" destId="{D2E837CC-EC0D-430D-9325-5C2526166355}" srcOrd="0" destOrd="0" presId="urn:microsoft.com/office/officeart/2005/8/layout/orgChart1"/>
    <dgm:cxn modelId="{8FBCB1B3-1560-4079-8A39-E01BE875C689}" srcId="{6C586DD3-735D-46D0-8FA8-AD2AD8D6E381}" destId="{3FE6EBD7-4C79-4996-89A3-04DE2E973033}" srcOrd="1" destOrd="0" parTransId="{567860CC-778B-49AF-8C93-5BD644FD1FC7}" sibTransId="{10DF882B-6C41-498E-BE84-8A0E35381A41}"/>
    <dgm:cxn modelId="{029FA6F3-2871-417F-8885-FD14A465328F}" type="presOf" srcId="{E666C4DA-F838-4BFD-B132-EAA99B525609}" destId="{A076FB9D-0FDF-499B-87F9-C607466A345F}" srcOrd="0" destOrd="0" presId="urn:microsoft.com/office/officeart/2005/8/layout/orgChart1"/>
    <dgm:cxn modelId="{735D54CD-6D9A-4022-A9DE-1D40D6FE490B}" type="presOf" srcId="{77027889-2C9C-4159-82D4-8D768D7EBD78}" destId="{A7B23639-B5F3-4494-BF8B-9BDE75EC889A}" srcOrd="0" destOrd="0" presId="urn:microsoft.com/office/officeart/2005/8/layout/orgChart1"/>
    <dgm:cxn modelId="{4E5623A1-D414-400C-88BD-33A3283D5061}" type="presOf" srcId="{1754F8C9-082B-48A3-B5B0-100A450AD753}" destId="{DBA71CBB-3C0F-4A40-AFCA-0BF71B8DCEA8}" srcOrd="0" destOrd="0" presId="urn:microsoft.com/office/officeart/2005/8/layout/orgChart1"/>
    <dgm:cxn modelId="{207C3702-FCCE-4C58-AF6F-E4C7FA142A55}" type="presOf" srcId="{BA0B2905-BD17-45BB-A8EF-23F06ED5F314}" destId="{73F7BC73-7089-4C2B-892F-EA8877605DF0}" srcOrd="1" destOrd="0" presId="urn:microsoft.com/office/officeart/2005/8/layout/orgChart1"/>
    <dgm:cxn modelId="{D7511336-F286-4A3B-97EC-C626FE120348}" type="presOf" srcId="{593F22DB-D89A-4069-A8A0-F62479ED4517}" destId="{13B94E26-F79F-4AA6-81A7-BE361015E7D3}" srcOrd="0" destOrd="0" presId="urn:microsoft.com/office/officeart/2005/8/layout/orgChart1"/>
    <dgm:cxn modelId="{6F27FEAC-BBB0-4ACA-B9A5-1F88ACC7CD3C}" type="presOf" srcId="{582B559F-5189-44CC-A6C8-3A9244A6C9CC}" destId="{29422C25-8D91-490B-8256-2B7F26AF07C2}" srcOrd="0" destOrd="0" presId="urn:microsoft.com/office/officeart/2005/8/layout/orgChart1"/>
    <dgm:cxn modelId="{22668CD7-9607-45A1-95CF-B77089E8F110}" type="presOf" srcId="{7545609A-124A-44C6-9BE1-0ED16B0547C0}" destId="{C64EA41B-154A-472C-BA52-8B28D14A0A8A}" srcOrd="0" destOrd="0" presId="urn:microsoft.com/office/officeart/2005/8/layout/orgChart1"/>
    <dgm:cxn modelId="{631A1250-5067-4D5E-9508-91DA044C7B4F}" srcId="{9C3E4307-716E-45A5-9AAD-FB8D950C2510}" destId="{931A2543-D9B0-4E84-94BA-84B235F4E04C}" srcOrd="3" destOrd="0" parTransId="{CC150C85-D886-49AC-8D06-EB6D30D8C9C4}" sibTransId="{BE1FDAB2-0721-4F56-8AF7-F1FB54DED768}"/>
    <dgm:cxn modelId="{446A6CAE-487A-4E52-B092-A99F95E9EBE9}" srcId="{9C3E4307-716E-45A5-9AAD-FB8D950C2510}" destId="{A80A3FC2-E05E-4CAB-877B-321C65CB503E}" srcOrd="4" destOrd="0" parTransId="{65E9F6B8-C2E5-48F0-8450-0D29B93152A1}" sibTransId="{1776E158-FB64-47CC-B4CD-17200F4FECB7}"/>
    <dgm:cxn modelId="{5F56472B-A038-42DD-AC35-4269D6333617}" type="presOf" srcId="{2C5EA8F9-0A00-4699-9EE0-3C5BC429644F}" destId="{399C385D-A7D5-4D32-98A9-C7CBE42C4D79}" srcOrd="0" destOrd="0" presId="urn:microsoft.com/office/officeart/2005/8/layout/orgChart1"/>
    <dgm:cxn modelId="{416B2780-2D0B-48A9-9113-97D02E796349}" type="presOf" srcId="{05AEA209-2619-40CA-8E10-28EC0A92CA4C}" destId="{28C10D46-4814-499A-BD41-8196D4007B4D}" srcOrd="0" destOrd="0" presId="urn:microsoft.com/office/officeart/2005/8/layout/orgChart1"/>
    <dgm:cxn modelId="{3CD3F7AF-07A7-4EAB-AD59-EBDB7BA7DE8E}" srcId="{931A2543-D9B0-4E84-94BA-84B235F4E04C}" destId="{7545609A-124A-44C6-9BE1-0ED16B0547C0}" srcOrd="0" destOrd="0" parTransId="{2C5EA8F9-0A00-4699-9EE0-3C5BC429644F}" sibTransId="{5BF6C35C-033E-413E-B1D9-1A30164FD802}"/>
    <dgm:cxn modelId="{54CE30A2-7E6F-4E65-B73E-F28A601F6446}" type="presOf" srcId="{1CED5E45-D4EC-48CE-9596-ECC6821A4958}" destId="{ABFDD44B-DE27-4E0E-BBA4-00D46A30538B}" srcOrd="0" destOrd="0" presId="urn:microsoft.com/office/officeart/2005/8/layout/orgChart1"/>
    <dgm:cxn modelId="{FE584808-2D97-4E0A-A495-617951C80DF8}" type="presOf" srcId="{02ADC8AA-C5CC-4E55-9F48-D408E1258E29}" destId="{6185628B-4CCA-46B9-BCA7-49C6669C7C15}" srcOrd="1" destOrd="0" presId="urn:microsoft.com/office/officeart/2005/8/layout/orgChart1"/>
    <dgm:cxn modelId="{6819E56A-0FB8-4C7D-9763-739A3EF8A550}" type="presOf" srcId="{E42EE27C-ACEB-4BA1-BEA0-714B52355BB6}" destId="{258AF815-2AB9-4F8F-9A98-921EE44AA65E}" srcOrd="0" destOrd="0" presId="urn:microsoft.com/office/officeart/2005/8/layout/orgChart1"/>
    <dgm:cxn modelId="{5D8BC444-B870-4737-B2FA-337DFFB7E26A}" type="presOf" srcId="{A80A3FC2-E05E-4CAB-877B-321C65CB503E}" destId="{8C94D7EE-8206-4F0F-8DA9-D3F3ADB2C4C0}" srcOrd="1" destOrd="0" presId="urn:microsoft.com/office/officeart/2005/8/layout/orgChart1"/>
    <dgm:cxn modelId="{5779BE24-E4FA-4601-90F0-F4CCF2567BE3}" type="presOf" srcId="{931A2543-D9B0-4E84-94BA-84B235F4E04C}" destId="{932597AF-342D-4A89-ACAC-1803DDA6F127}" srcOrd="0" destOrd="0" presId="urn:microsoft.com/office/officeart/2005/8/layout/orgChart1"/>
    <dgm:cxn modelId="{63267595-086D-4666-8D7C-F1DDD64F2C9C}" type="presOf" srcId="{9C3E4307-716E-45A5-9AAD-FB8D950C2510}" destId="{85EC1F08-9E51-49DB-80D2-967281DEA572}" srcOrd="0" destOrd="0" presId="urn:microsoft.com/office/officeart/2005/8/layout/orgChart1"/>
    <dgm:cxn modelId="{551779DC-95F3-4A4F-89C2-F953ACA0A830}" type="presOf" srcId="{648E6AF8-4AE1-4DAD-B204-C7A6279B6C11}" destId="{05887110-F686-4DFE-BD86-3061B949C38C}" srcOrd="1" destOrd="0" presId="urn:microsoft.com/office/officeart/2005/8/layout/orgChart1"/>
    <dgm:cxn modelId="{931DD40C-1F49-46FC-8902-393430D5A904}" type="presOf" srcId="{DC996D5F-85DD-4BAC-8328-3DCE2E5FFCD8}" destId="{EFB34362-A113-4FB0-B6D9-E90CE7710A5A}" srcOrd="0" destOrd="0" presId="urn:microsoft.com/office/officeart/2005/8/layout/orgChart1"/>
    <dgm:cxn modelId="{C4CA29C3-FCDC-4E41-8820-F3886E9C47E3}" type="presOf" srcId="{65E9F6B8-C2E5-48F0-8450-0D29B93152A1}" destId="{E0BF34A4-4878-463A-B47B-AD4BDA749C28}" srcOrd="0" destOrd="0" presId="urn:microsoft.com/office/officeart/2005/8/layout/orgChart1"/>
    <dgm:cxn modelId="{FA186E73-F9A7-47A1-A386-F51769B83CC9}" type="presOf" srcId="{A7418E38-6EC7-41F4-8CBC-3483CA9214C6}" destId="{1B18690D-56B2-4837-94CA-0CEA4077913D}" srcOrd="0" destOrd="0" presId="urn:microsoft.com/office/officeart/2005/8/layout/orgChart1"/>
    <dgm:cxn modelId="{6232A247-2920-4313-8E8A-F14A44C59424}" srcId="{E42EE27C-ACEB-4BA1-BEA0-714B52355BB6}" destId="{4BFADD70-A494-43A4-9E97-88193286A951}" srcOrd="0" destOrd="0" parTransId="{AF90F32A-2653-4057-9FA0-701553038B15}" sibTransId="{A94D9046-EDE8-48F9-88D6-F9616E2B31CF}"/>
    <dgm:cxn modelId="{AA587ACE-889D-43D1-8EDC-7CBD24D3FF20}" srcId="{DE5321F9-FF47-4EEC-A9DE-9F0494BC11C0}" destId="{DC996D5F-85DD-4BAC-8328-3DCE2E5FFCD8}" srcOrd="1" destOrd="0" parTransId="{77027889-2C9C-4159-82D4-8D768D7EBD78}" sibTransId="{0BA54C6E-CAE1-482A-B2D1-AFAA9CC179FB}"/>
    <dgm:cxn modelId="{D2479DF3-A426-403A-8FB8-D3ED7AA3D41F}" srcId="{6C586DD3-735D-46D0-8FA8-AD2AD8D6E381}" destId="{0895CAF1-D55B-4015-8974-87E994B9B4AF}" srcOrd="0" destOrd="0" parTransId="{C514B0B5-4DED-443C-9575-3124B7038881}" sibTransId="{47B4FC73-6FB8-48AE-B482-D1DBDA590042}"/>
    <dgm:cxn modelId="{54BDD1E5-194F-40F0-B4AA-8F3CC9025F78}" type="presOf" srcId="{0774C593-165E-488A-B472-60A48B618D39}" destId="{C0AE4A1B-1799-42A4-BBE2-F9BC100B8B26}" srcOrd="1" destOrd="0" presId="urn:microsoft.com/office/officeart/2005/8/layout/orgChart1"/>
    <dgm:cxn modelId="{FC8E31D5-7BD6-4E52-8F81-C2C9415184BA}" srcId="{9C3E4307-716E-45A5-9AAD-FB8D950C2510}" destId="{896BCA7A-1550-4A4A-B678-0F2BFA1BAD63}" srcOrd="1" destOrd="0" parTransId="{ADEC0091-358C-420B-8824-FB245BFCA7E7}" sibTransId="{CAB57694-D942-4006-9CE5-DDD5A3804CE3}"/>
    <dgm:cxn modelId="{2B0C79F6-FE0D-425F-A5DB-1B614773B819}" type="presOf" srcId="{5E0DF3E7-830B-4C81-BCA7-83309F651915}" destId="{8CA19E63-03F9-4582-AC88-D3923F1B7834}" srcOrd="0" destOrd="0" presId="urn:microsoft.com/office/officeart/2005/8/layout/orgChart1"/>
    <dgm:cxn modelId="{EF2C9D88-CB2B-4BA4-9686-9DF1868640FE}" type="presOf" srcId="{E4AAB63C-3B18-4DB2-85DA-31B57F4D0A86}" destId="{7990F502-B136-4041-920A-33E8C3FE045B}" srcOrd="0" destOrd="0" presId="urn:microsoft.com/office/officeart/2005/8/layout/orgChart1"/>
    <dgm:cxn modelId="{97246BAA-98EC-47B9-8840-79B321065719}" type="presOf" srcId="{0895CAF1-D55B-4015-8974-87E994B9B4AF}" destId="{F0E0B2F3-6C0E-4B38-8C6E-BAC3F24F8D1D}" srcOrd="0" destOrd="0" presId="urn:microsoft.com/office/officeart/2005/8/layout/orgChart1"/>
    <dgm:cxn modelId="{6AD2545E-6900-494D-8CC2-3BFC0163D26C}" srcId="{8191D5F8-A65B-48EE-9E49-7A98E528CA66}" destId="{0774C593-165E-488A-B472-60A48B618D39}" srcOrd="0" destOrd="0" parTransId="{E666C4DA-F838-4BFD-B132-EAA99B525609}" sibTransId="{7CCC6B4A-0BB4-47D9-9564-ADD7C08675FE}"/>
    <dgm:cxn modelId="{C1DC7F9C-C515-47A1-854C-CE51B54FB8D5}" type="presOf" srcId="{DE5321F9-FF47-4EEC-A9DE-9F0494BC11C0}" destId="{9D77E915-00A2-4933-A340-82A1F9C1E7AA}" srcOrd="1" destOrd="0" presId="urn:microsoft.com/office/officeart/2005/8/layout/orgChart1"/>
    <dgm:cxn modelId="{95471087-EA6B-4E2C-AA7B-077753AC4779}" type="presOf" srcId="{3FE6EBD7-4C79-4996-89A3-04DE2E973033}" destId="{CD1A24A0-4447-4600-B962-37C363B7F315}" srcOrd="0" destOrd="0" presId="urn:microsoft.com/office/officeart/2005/8/layout/orgChart1"/>
    <dgm:cxn modelId="{FB023ED4-11C6-4416-BAC4-EE3EC12EBDBD}" type="presOf" srcId="{9C3E4307-716E-45A5-9AAD-FB8D950C2510}" destId="{3D3065BF-8AC1-4420-9779-6778F76A47B4}" srcOrd="1" destOrd="0" presId="urn:microsoft.com/office/officeart/2005/8/layout/orgChart1"/>
    <dgm:cxn modelId="{77820BBB-AAC4-428E-B29B-311F0B837D3B}" type="presOf" srcId="{ADEC0091-358C-420B-8824-FB245BFCA7E7}" destId="{A479E085-668C-43B6-8D43-C5AFE1E9D0E7}" srcOrd="0" destOrd="0" presId="urn:microsoft.com/office/officeart/2005/8/layout/orgChart1"/>
    <dgm:cxn modelId="{C76B958D-C1DB-43A1-A20E-E04BFA80FA10}" srcId="{DE5321F9-FF47-4EEC-A9DE-9F0494BC11C0}" destId="{593F22DB-D89A-4069-A8A0-F62479ED4517}" srcOrd="2" destOrd="0" parTransId="{5A9FE105-D881-49E9-B53C-269527F1B615}" sibTransId="{FFAB61BB-CA85-42D2-8481-5F1CD976EDE5}"/>
    <dgm:cxn modelId="{BE67CBD8-683D-4C12-99E5-76BFAA4B4A3B}" type="presOf" srcId="{E42EE27C-ACEB-4BA1-BEA0-714B52355BB6}" destId="{3B6CA0A9-010B-42AB-A040-CE85CC4C4F94}" srcOrd="1" destOrd="0" presId="urn:microsoft.com/office/officeart/2005/8/layout/orgChart1"/>
    <dgm:cxn modelId="{815287A3-9ABA-4EC2-81E5-270A1922EB6A}" type="presOf" srcId="{F502296F-5CF3-4388-8E0D-98D39631283E}" destId="{4EEB80C4-CF08-4FAB-A31E-08ABC6533B7B}" srcOrd="0" destOrd="0" presId="urn:microsoft.com/office/officeart/2005/8/layout/orgChart1"/>
    <dgm:cxn modelId="{63F96966-8D93-4247-92B3-4591282CAFF7}" srcId="{C55976C6-941F-4F15-BC32-132EF6F0D43A}" destId="{8191D5F8-A65B-48EE-9E49-7A98E528CA66}" srcOrd="0" destOrd="0" parTransId="{7D71CDCC-9968-4EBA-9150-C6AE2BEED982}" sibTransId="{BD0781B5-313B-4180-BABB-6F5C59A34CE6}"/>
    <dgm:cxn modelId="{BBF63D69-F638-4B07-8D22-983454F1CEA6}" type="presOf" srcId="{648E6AF8-4AE1-4DAD-B204-C7A6279B6C11}" destId="{E8F411C7-2DB6-47F7-86DA-4FC695D545C2}" srcOrd="0" destOrd="0" presId="urn:microsoft.com/office/officeart/2005/8/layout/orgChart1"/>
    <dgm:cxn modelId="{7B5484DE-FDC2-4836-AE1C-817E711941D6}" type="presParOf" srcId="{00869E13-244D-4FE6-834F-B2D63836276E}" destId="{9AD2F054-BB6B-4B68-ABE8-2B2006FD0ED5}" srcOrd="0" destOrd="0" presId="urn:microsoft.com/office/officeart/2005/8/layout/orgChart1"/>
    <dgm:cxn modelId="{0F740F43-35CA-4D5D-85AA-C4D41E3CB538}" type="presParOf" srcId="{9AD2F054-BB6B-4B68-ABE8-2B2006FD0ED5}" destId="{C0BE81D0-BD4B-474F-9C7E-360F1F168063}" srcOrd="0" destOrd="0" presId="urn:microsoft.com/office/officeart/2005/8/layout/orgChart1"/>
    <dgm:cxn modelId="{9EB94EAD-1A19-4D27-B0BE-FC3CA757FED9}" type="presParOf" srcId="{C0BE81D0-BD4B-474F-9C7E-360F1F168063}" destId="{58F07EB3-6A62-47F4-B88C-9594C3C892A2}" srcOrd="0" destOrd="0" presId="urn:microsoft.com/office/officeart/2005/8/layout/orgChart1"/>
    <dgm:cxn modelId="{56CD8E02-1834-4FCF-936B-A34A27AAF8B3}" type="presParOf" srcId="{C0BE81D0-BD4B-474F-9C7E-360F1F168063}" destId="{19C80FBA-9898-4531-8BB8-675F3611265C}" srcOrd="1" destOrd="0" presId="urn:microsoft.com/office/officeart/2005/8/layout/orgChart1"/>
    <dgm:cxn modelId="{0015C004-FC45-4598-94A8-118C4D464C76}" type="presParOf" srcId="{9AD2F054-BB6B-4B68-ABE8-2B2006FD0ED5}" destId="{5D31A689-8B67-442B-AD28-B56F2168B71F}" srcOrd="1" destOrd="0" presId="urn:microsoft.com/office/officeart/2005/8/layout/orgChart1"/>
    <dgm:cxn modelId="{4DD18DE1-29B9-4353-BAE9-E5A5B8713384}" type="presParOf" srcId="{5D31A689-8B67-442B-AD28-B56F2168B71F}" destId="{A076FB9D-0FDF-499B-87F9-C607466A345F}" srcOrd="0" destOrd="0" presId="urn:microsoft.com/office/officeart/2005/8/layout/orgChart1"/>
    <dgm:cxn modelId="{83898EFC-B505-44E9-B79D-F8BFB38FAB84}" type="presParOf" srcId="{5D31A689-8B67-442B-AD28-B56F2168B71F}" destId="{6C14BF0E-719D-4490-81A3-67662AB6CE8B}" srcOrd="1" destOrd="0" presId="urn:microsoft.com/office/officeart/2005/8/layout/orgChart1"/>
    <dgm:cxn modelId="{8A8D73DA-4940-4D6F-AF37-B2B2E14187B6}" type="presParOf" srcId="{6C14BF0E-719D-4490-81A3-67662AB6CE8B}" destId="{8843620C-E096-43E8-BFB3-4BCC0E9D6499}" srcOrd="0" destOrd="0" presId="urn:microsoft.com/office/officeart/2005/8/layout/orgChart1"/>
    <dgm:cxn modelId="{52D2B6BF-F954-4D03-BEB4-FFE407499ABA}" type="presParOf" srcId="{8843620C-E096-43E8-BFB3-4BCC0E9D6499}" destId="{5C64C11D-02B1-415E-BD00-24D9471531B0}" srcOrd="0" destOrd="0" presId="urn:microsoft.com/office/officeart/2005/8/layout/orgChart1"/>
    <dgm:cxn modelId="{C83D7165-1BB8-4012-9633-26EA6793DD77}" type="presParOf" srcId="{8843620C-E096-43E8-BFB3-4BCC0E9D6499}" destId="{C0AE4A1B-1799-42A4-BBE2-F9BC100B8B26}" srcOrd="1" destOrd="0" presId="urn:microsoft.com/office/officeart/2005/8/layout/orgChart1"/>
    <dgm:cxn modelId="{7BC302C9-AFC2-43B5-BE1A-3DA0EC1C6FC3}" type="presParOf" srcId="{6C14BF0E-719D-4490-81A3-67662AB6CE8B}" destId="{2F0D49F9-4969-40BE-8EF0-A42D83F503C7}" srcOrd="1" destOrd="0" presId="urn:microsoft.com/office/officeart/2005/8/layout/orgChart1"/>
    <dgm:cxn modelId="{0CC3D866-816E-4EF1-856A-817494D6FCE0}" type="presParOf" srcId="{6C14BF0E-719D-4490-81A3-67662AB6CE8B}" destId="{64C7AC69-9BDE-4A96-83C8-313ECDF886CF}" srcOrd="2" destOrd="0" presId="urn:microsoft.com/office/officeart/2005/8/layout/orgChart1"/>
    <dgm:cxn modelId="{2E975E6F-0848-4823-ADB4-70A93D780E9E}" type="presParOf" srcId="{5D31A689-8B67-442B-AD28-B56F2168B71F}" destId="{81407718-D06D-4D19-AFCE-918C8D626222}" srcOrd="2" destOrd="0" presId="urn:microsoft.com/office/officeart/2005/8/layout/orgChart1"/>
    <dgm:cxn modelId="{3E289EE4-B77B-40D9-9399-BB904DE05BFE}" type="presParOf" srcId="{5D31A689-8B67-442B-AD28-B56F2168B71F}" destId="{8390348F-170E-48A0-BC21-E1CD74E517C4}" srcOrd="3" destOrd="0" presId="urn:microsoft.com/office/officeart/2005/8/layout/orgChart1"/>
    <dgm:cxn modelId="{DC16F987-DBFA-48F9-9895-D26F237910B2}" type="presParOf" srcId="{8390348F-170E-48A0-BC21-E1CD74E517C4}" destId="{D9E468FD-F4E8-42D4-863B-0B2491624765}" srcOrd="0" destOrd="0" presId="urn:microsoft.com/office/officeart/2005/8/layout/orgChart1"/>
    <dgm:cxn modelId="{A0A81FE9-CF6C-4ABE-94B0-DA7E1F565AB3}" type="presParOf" srcId="{D9E468FD-F4E8-42D4-863B-0B2491624765}" destId="{85EC1F08-9E51-49DB-80D2-967281DEA572}" srcOrd="0" destOrd="0" presId="urn:microsoft.com/office/officeart/2005/8/layout/orgChart1"/>
    <dgm:cxn modelId="{4142D974-2A75-4393-B32D-BDDA08E6A5D6}" type="presParOf" srcId="{D9E468FD-F4E8-42D4-863B-0B2491624765}" destId="{3D3065BF-8AC1-4420-9779-6778F76A47B4}" srcOrd="1" destOrd="0" presId="urn:microsoft.com/office/officeart/2005/8/layout/orgChart1"/>
    <dgm:cxn modelId="{6A7C7F0C-705D-47DE-A8F2-EA730624C8C3}" type="presParOf" srcId="{8390348F-170E-48A0-BC21-E1CD74E517C4}" destId="{57A8696A-9216-45FE-AB04-FC9106DCBB56}" srcOrd="1" destOrd="0" presId="urn:microsoft.com/office/officeart/2005/8/layout/orgChart1"/>
    <dgm:cxn modelId="{43E7A40E-A23A-4117-B04F-14E5F30FACD3}" type="presParOf" srcId="{57A8696A-9216-45FE-AB04-FC9106DCBB56}" destId="{1B18690D-56B2-4837-94CA-0CEA4077913D}" srcOrd="0" destOrd="0" presId="urn:microsoft.com/office/officeart/2005/8/layout/orgChart1"/>
    <dgm:cxn modelId="{AE88077B-8A13-4E41-83D9-009B5A8A140A}" type="presParOf" srcId="{57A8696A-9216-45FE-AB04-FC9106DCBB56}" destId="{5DD76057-4FEE-4F19-A0BE-AB86144D7AE8}" srcOrd="1" destOrd="0" presId="urn:microsoft.com/office/officeart/2005/8/layout/orgChart1"/>
    <dgm:cxn modelId="{238A4D3E-3FC2-4888-9CED-E3270C254EBF}" type="presParOf" srcId="{5DD76057-4FEE-4F19-A0BE-AB86144D7AE8}" destId="{302845F7-53FC-44F8-B70D-B551E0510312}" srcOrd="0" destOrd="0" presId="urn:microsoft.com/office/officeart/2005/8/layout/orgChart1"/>
    <dgm:cxn modelId="{203CF6F5-1F40-4CF7-8849-36BC02D808C4}" type="presParOf" srcId="{302845F7-53FC-44F8-B70D-B551E0510312}" destId="{CEF2E6C4-F6CA-4C71-B027-B5FD6A288206}" srcOrd="0" destOrd="0" presId="urn:microsoft.com/office/officeart/2005/8/layout/orgChart1"/>
    <dgm:cxn modelId="{6BDBCE4F-55B8-4197-8643-ECF9E9A68169}" type="presParOf" srcId="{302845F7-53FC-44F8-B70D-B551E0510312}" destId="{9D77E915-00A2-4933-A340-82A1F9C1E7AA}" srcOrd="1" destOrd="0" presId="urn:microsoft.com/office/officeart/2005/8/layout/orgChart1"/>
    <dgm:cxn modelId="{F37C82FB-0E66-440F-A6B6-75385E3505EC}" type="presParOf" srcId="{5DD76057-4FEE-4F19-A0BE-AB86144D7AE8}" destId="{5693EE82-A5F6-48FA-8CFE-F85DE80805C4}" srcOrd="1" destOrd="0" presId="urn:microsoft.com/office/officeart/2005/8/layout/orgChart1"/>
    <dgm:cxn modelId="{2FF54B35-9244-4DC3-9085-F1A2CFEA322E}" type="presParOf" srcId="{5693EE82-A5F6-48FA-8CFE-F85DE80805C4}" destId="{C556633A-7DC8-497D-A0D6-6D1FA9D824B2}" srcOrd="0" destOrd="0" presId="urn:microsoft.com/office/officeart/2005/8/layout/orgChart1"/>
    <dgm:cxn modelId="{7C08995A-C1F9-4094-A671-A72B5AB89747}" type="presParOf" srcId="{5693EE82-A5F6-48FA-8CFE-F85DE80805C4}" destId="{6D172D8D-D56B-4149-93BD-DEFFFBEE7739}" srcOrd="1" destOrd="0" presId="urn:microsoft.com/office/officeart/2005/8/layout/orgChart1"/>
    <dgm:cxn modelId="{87C6D99A-D8F2-48FE-B995-DEB1F7D98A2C}" type="presParOf" srcId="{6D172D8D-D56B-4149-93BD-DEFFFBEE7739}" destId="{D4EDE405-6438-41A5-BCAF-CD83B98E52CF}" srcOrd="0" destOrd="0" presId="urn:microsoft.com/office/officeart/2005/8/layout/orgChart1"/>
    <dgm:cxn modelId="{2B103391-709F-4BEB-AF22-3521A5C2969A}" type="presParOf" srcId="{D4EDE405-6438-41A5-BCAF-CD83B98E52CF}" destId="{3548CA8A-E667-4876-B6C9-07240B8E9EAB}" srcOrd="0" destOrd="0" presId="urn:microsoft.com/office/officeart/2005/8/layout/orgChart1"/>
    <dgm:cxn modelId="{CB8D5ED5-7CB4-4028-A68F-FECB3CEE6698}" type="presParOf" srcId="{D4EDE405-6438-41A5-BCAF-CD83B98E52CF}" destId="{73F7BC73-7089-4C2B-892F-EA8877605DF0}" srcOrd="1" destOrd="0" presId="urn:microsoft.com/office/officeart/2005/8/layout/orgChart1"/>
    <dgm:cxn modelId="{C6978917-2D1D-444F-B425-EE9334397887}" type="presParOf" srcId="{6D172D8D-D56B-4149-93BD-DEFFFBEE7739}" destId="{6AFB0D07-79DD-4183-A9E7-14F6FBD624B5}" srcOrd="1" destOrd="0" presId="urn:microsoft.com/office/officeart/2005/8/layout/orgChart1"/>
    <dgm:cxn modelId="{2592D05B-4492-4C35-869C-D291C87E8FC8}" type="presParOf" srcId="{6D172D8D-D56B-4149-93BD-DEFFFBEE7739}" destId="{0A661409-C23A-42CE-82BF-F4D4E2251476}" srcOrd="2" destOrd="0" presId="urn:microsoft.com/office/officeart/2005/8/layout/orgChart1"/>
    <dgm:cxn modelId="{D14977C1-266A-46E6-9820-BCAF12FF2E11}" type="presParOf" srcId="{5693EE82-A5F6-48FA-8CFE-F85DE80805C4}" destId="{A7B23639-B5F3-4494-BF8B-9BDE75EC889A}" srcOrd="2" destOrd="0" presId="urn:microsoft.com/office/officeart/2005/8/layout/orgChart1"/>
    <dgm:cxn modelId="{828C0C25-90E7-4F1C-B210-8E16EBFDFDF8}" type="presParOf" srcId="{5693EE82-A5F6-48FA-8CFE-F85DE80805C4}" destId="{9A85CDF4-85FC-4EC1-A423-B4F6C347A585}" srcOrd="3" destOrd="0" presId="urn:microsoft.com/office/officeart/2005/8/layout/orgChart1"/>
    <dgm:cxn modelId="{7D98859C-CC08-4E58-B2C1-457B74F7FE79}" type="presParOf" srcId="{9A85CDF4-85FC-4EC1-A423-B4F6C347A585}" destId="{87C88F6C-B599-4CEB-9440-9066517B9C3B}" srcOrd="0" destOrd="0" presId="urn:microsoft.com/office/officeart/2005/8/layout/orgChart1"/>
    <dgm:cxn modelId="{3EBB6396-38B4-4629-A9EF-B4317D9C444A}" type="presParOf" srcId="{87C88F6C-B599-4CEB-9440-9066517B9C3B}" destId="{EFB34362-A113-4FB0-B6D9-E90CE7710A5A}" srcOrd="0" destOrd="0" presId="urn:microsoft.com/office/officeart/2005/8/layout/orgChart1"/>
    <dgm:cxn modelId="{220A621B-258D-48D4-BCED-5E0CA19CC155}" type="presParOf" srcId="{87C88F6C-B599-4CEB-9440-9066517B9C3B}" destId="{57560B24-45A4-40D6-A4F3-28C8976BE0DE}" srcOrd="1" destOrd="0" presId="urn:microsoft.com/office/officeart/2005/8/layout/orgChart1"/>
    <dgm:cxn modelId="{FC532802-CC83-4022-AA6B-FB7F2B488A46}" type="presParOf" srcId="{9A85CDF4-85FC-4EC1-A423-B4F6C347A585}" destId="{03F67ADA-B59C-44C6-8409-7149C6F67104}" srcOrd="1" destOrd="0" presId="urn:microsoft.com/office/officeart/2005/8/layout/orgChart1"/>
    <dgm:cxn modelId="{897A6613-C496-475B-B957-E88A41C0E954}" type="presParOf" srcId="{9A85CDF4-85FC-4EC1-A423-B4F6C347A585}" destId="{EB263322-9AC0-4A72-9781-78BBACB6E99B}" srcOrd="2" destOrd="0" presId="urn:microsoft.com/office/officeart/2005/8/layout/orgChart1"/>
    <dgm:cxn modelId="{4BE8EF7E-B7F0-47F1-87F4-683B280C4E44}" type="presParOf" srcId="{5693EE82-A5F6-48FA-8CFE-F85DE80805C4}" destId="{C7472AC4-50B5-4357-978D-D671CC025109}" srcOrd="4" destOrd="0" presId="urn:microsoft.com/office/officeart/2005/8/layout/orgChart1"/>
    <dgm:cxn modelId="{73C7C592-DFE8-4884-A7E0-3156C4CB3F8E}" type="presParOf" srcId="{5693EE82-A5F6-48FA-8CFE-F85DE80805C4}" destId="{E9C0F09E-0350-4A56-9380-091B6846E5AF}" srcOrd="5" destOrd="0" presId="urn:microsoft.com/office/officeart/2005/8/layout/orgChart1"/>
    <dgm:cxn modelId="{EC8F77B5-A305-40CE-A801-E7611EAA792D}" type="presParOf" srcId="{E9C0F09E-0350-4A56-9380-091B6846E5AF}" destId="{988B2B6B-8921-4474-B4B7-42C28A667B31}" srcOrd="0" destOrd="0" presId="urn:microsoft.com/office/officeart/2005/8/layout/orgChart1"/>
    <dgm:cxn modelId="{01D76D28-DCD7-443C-BB75-1FAF5F7C5CC2}" type="presParOf" srcId="{988B2B6B-8921-4474-B4B7-42C28A667B31}" destId="{13B94E26-F79F-4AA6-81A7-BE361015E7D3}" srcOrd="0" destOrd="0" presId="urn:microsoft.com/office/officeart/2005/8/layout/orgChart1"/>
    <dgm:cxn modelId="{E184CB37-BC43-40AB-A7AD-D867DAA6D26D}" type="presParOf" srcId="{988B2B6B-8921-4474-B4B7-42C28A667B31}" destId="{ABEB959F-03B7-428B-B9C4-1C71CA594516}" srcOrd="1" destOrd="0" presId="urn:microsoft.com/office/officeart/2005/8/layout/orgChart1"/>
    <dgm:cxn modelId="{350B5E7D-268F-4505-BF2C-39AE4B19D686}" type="presParOf" srcId="{E9C0F09E-0350-4A56-9380-091B6846E5AF}" destId="{AD8E2FAA-51A9-4ED0-A730-C98D8627575F}" srcOrd="1" destOrd="0" presId="urn:microsoft.com/office/officeart/2005/8/layout/orgChart1"/>
    <dgm:cxn modelId="{DB41FBD0-C2DD-4CC9-A546-E767A5562D73}" type="presParOf" srcId="{E9C0F09E-0350-4A56-9380-091B6846E5AF}" destId="{93569D8E-CAAC-43C9-8950-D41D16DE96C8}" srcOrd="2" destOrd="0" presId="urn:microsoft.com/office/officeart/2005/8/layout/orgChart1"/>
    <dgm:cxn modelId="{9F7F9F0C-48F7-450C-81ED-3CA0D2BCBE84}" type="presParOf" srcId="{5DD76057-4FEE-4F19-A0BE-AB86144D7AE8}" destId="{5383A040-1706-4395-A97F-7C0EFBA69FC9}" srcOrd="2" destOrd="0" presId="urn:microsoft.com/office/officeart/2005/8/layout/orgChart1"/>
    <dgm:cxn modelId="{ABE472CE-F4E0-4084-AD34-A6732A51B869}" type="presParOf" srcId="{57A8696A-9216-45FE-AB04-FC9106DCBB56}" destId="{A479E085-668C-43B6-8D43-C5AFE1E9D0E7}" srcOrd="2" destOrd="0" presId="urn:microsoft.com/office/officeart/2005/8/layout/orgChart1"/>
    <dgm:cxn modelId="{1FDDB35E-72B7-4338-9394-6E941156FDD3}" type="presParOf" srcId="{57A8696A-9216-45FE-AB04-FC9106DCBB56}" destId="{DE528E91-1804-478A-AD31-7F8E64CC6F30}" srcOrd="3" destOrd="0" presId="urn:microsoft.com/office/officeart/2005/8/layout/orgChart1"/>
    <dgm:cxn modelId="{591546EB-11A6-4A28-8695-C7FDA5754486}" type="presParOf" srcId="{DE528E91-1804-478A-AD31-7F8E64CC6F30}" destId="{BD1D44F1-A6B9-4030-988C-C8C8BEFAACA8}" srcOrd="0" destOrd="0" presId="urn:microsoft.com/office/officeart/2005/8/layout/orgChart1"/>
    <dgm:cxn modelId="{A17C8F79-61DE-4A8A-A3FA-DD08AA1F8974}" type="presParOf" srcId="{BD1D44F1-A6B9-4030-988C-C8C8BEFAACA8}" destId="{F2DEE654-D577-4C49-98AC-9B178A8552E6}" srcOrd="0" destOrd="0" presId="urn:microsoft.com/office/officeart/2005/8/layout/orgChart1"/>
    <dgm:cxn modelId="{EA678363-4546-4BBE-A665-0C3FAB95129F}" type="presParOf" srcId="{BD1D44F1-A6B9-4030-988C-C8C8BEFAACA8}" destId="{7F0936CE-81D6-488B-8A14-C68D53E556E4}" srcOrd="1" destOrd="0" presId="urn:microsoft.com/office/officeart/2005/8/layout/orgChart1"/>
    <dgm:cxn modelId="{9A30FDC6-F3B1-4971-A062-B637F1A85A52}" type="presParOf" srcId="{DE528E91-1804-478A-AD31-7F8E64CC6F30}" destId="{16F99B22-2E0E-41EB-A42F-6AF53A23E77A}" srcOrd="1" destOrd="0" presId="urn:microsoft.com/office/officeart/2005/8/layout/orgChart1"/>
    <dgm:cxn modelId="{305AACE7-1191-4369-A3A3-4FC8B7F25603}" type="presParOf" srcId="{16F99B22-2E0E-41EB-A42F-6AF53A23E77A}" destId="{9A648B25-005A-4ABA-831A-346F3C5CF2A4}" srcOrd="0" destOrd="0" presId="urn:microsoft.com/office/officeart/2005/8/layout/orgChart1"/>
    <dgm:cxn modelId="{7470ED23-C106-444B-BA30-3272218D059F}" type="presParOf" srcId="{16F99B22-2E0E-41EB-A42F-6AF53A23E77A}" destId="{B00DD4B6-9DDF-45D2-AFD3-3299BC8C6D6C}" srcOrd="1" destOrd="0" presId="urn:microsoft.com/office/officeart/2005/8/layout/orgChart1"/>
    <dgm:cxn modelId="{3948447E-8687-493F-86DD-D6CCC6C18CEB}" type="presParOf" srcId="{B00DD4B6-9DDF-45D2-AFD3-3299BC8C6D6C}" destId="{4EBA7BBB-A525-454F-8400-D0953BE2CBA5}" srcOrd="0" destOrd="0" presId="urn:microsoft.com/office/officeart/2005/8/layout/orgChart1"/>
    <dgm:cxn modelId="{42F8C774-7ABE-4B81-A4B8-48AC15A85266}" type="presParOf" srcId="{4EBA7BBB-A525-454F-8400-D0953BE2CBA5}" destId="{E8F411C7-2DB6-47F7-86DA-4FC695D545C2}" srcOrd="0" destOrd="0" presId="urn:microsoft.com/office/officeart/2005/8/layout/orgChart1"/>
    <dgm:cxn modelId="{441C96BE-2C4F-4C66-AE3B-4E1575E5BB3A}" type="presParOf" srcId="{4EBA7BBB-A525-454F-8400-D0953BE2CBA5}" destId="{05887110-F686-4DFE-BD86-3061B949C38C}" srcOrd="1" destOrd="0" presId="urn:microsoft.com/office/officeart/2005/8/layout/orgChart1"/>
    <dgm:cxn modelId="{E9C26283-984A-4FDE-A09B-07C419484BE0}" type="presParOf" srcId="{B00DD4B6-9DDF-45D2-AFD3-3299BC8C6D6C}" destId="{C87C1DD8-A2B1-4719-BE55-AA946551F9EC}" srcOrd="1" destOrd="0" presId="urn:microsoft.com/office/officeart/2005/8/layout/orgChart1"/>
    <dgm:cxn modelId="{26CF3E1E-DC98-4608-8329-7F83C10CAD68}" type="presParOf" srcId="{B00DD4B6-9DDF-45D2-AFD3-3299BC8C6D6C}" destId="{299C66D8-FAC3-4EF2-8384-8DE1A023580D}" srcOrd="2" destOrd="0" presId="urn:microsoft.com/office/officeart/2005/8/layout/orgChart1"/>
    <dgm:cxn modelId="{DC2C30C2-52F2-4C4E-9DFA-1B58B9C4241E}" type="presParOf" srcId="{16F99B22-2E0E-41EB-A42F-6AF53A23E77A}" destId="{04305DCA-253E-4C85-8965-AD15E8DE27D8}" srcOrd="2" destOrd="0" presId="urn:microsoft.com/office/officeart/2005/8/layout/orgChart1"/>
    <dgm:cxn modelId="{2576A3EC-5E06-4CEE-B4D0-5FD4424DA6B1}" type="presParOf" srcId="{16F99B22-2E0E-41EB-A42F-6AF53A23E77A}" destId="{300EA287-3E92-46D3-AEAC-A6DA5F12A05A}" srcOrd="3" destOrd="0" presId="urn:microsoft.com/office/officeart/2005/8/layout/orgChart1"/>
    <dgm:cxn modelId="{7104666C-D5AC-44A4-B43A-498D1F709199}" type="presParOf" srcId="{300EA287-3E92-46D3-AEAC-A6DA5F12A05A}" destId="{7A5F4AED-A73B-4470-BD5B-EB62DF23E3A5}" srcOrd="0" destOrd="0" presId="urn:microsoft.com/office/officeart/2005/8/layout/orgChart1"/>
    <dgm:cxn modelId="{834013B6-E102-4180-A184-BD31F5DDC9D8}" type="presParOf" srcId="{7A5F4AED-A73B-4470-BD5B-EB62DF23E3A5}" destId="{4509839A-2BCC-45ED-AF0B-D4B218B59D72}" srcOrd="0" destOrd="0" presId="urn:microsoft.com/office/officeart/2005/8/layout/orgChart1"/>
    <dgm:cxn modelId="{34FFFD66-EA3C-4555-AE25-2C2CE2A33304}" type="presParOf" srcId="{7A5F4AED-A73B-4470-BD5B-EB62DF23E3A5}" destId="{94B363CB-8216-4C31-97A7-BDEEEE3825E3}" srcOrd="1" destOrd="0" presId="urn:microsoft.com/office/officeart/2005/8/layout/orgChart1"/>
    <dgm:cxn modelId="{E95CA962-942C-4DD8-826F-D85D8891B08D}" type="presParOf" srcId="{300EA287-3E92-46D3-AEAC-A6DA5F12A05A}" destId="{590EA575-7D51-4CF7-AF0C-88FE44CA4EEF}" srcOrd="1" destOrd="0" presId="urn:microsoft.com/office/officeart/2005/8/layout/orgChart1"/>
    <dgm:cxn modelId="{F8A6866C-822A-4F56-A3A8-93581B305447}" type="presParOf" srcId="{300EA287-3E92-46D3-AEAC-A6DA5F12A05A}" destId="{8061A985-390D-4B6A-87D9-F81CF8280E18}" srcOrd="2" destOrd="0" presId="urn:microsoft.com/office/officeart/2005/8/layout/orgChart1"/>
    <dgm:cxn modelId="{49F853D4-D4F1-45C8-B9F2-1763DFDF39C4}" type="presParOf" srcId="{DE528E91-1804-478A-AD31-7F8E64CC6F30}" destId="{F6A28F08-6F62-48F1-86CD-BA2A7A8E3FD0}" srcOrd="2" destOrd="0" presId="urn:microsoft.com/office/officeart/2005/8/layout/orgChart1"/>
    <dgm:cxn modelId="{0814A506-331C-41CE-83F7-8A0EA8E9BE2B}" type="presParOf" srcId="{57A8696A-9216-45FE-AB04-FC9106DCBB56}" destId="{7990F502-B136-4041-920A-33E8C3FE045B}" srcOrd="4" destOrd="0" presId="urn:microsoft.com/office/officeart/2005/8/layout/orgChart1"/>
    <dgm:cxn modelId="{F62BD86D-82EA-43AA-BBA0-E587E48D4F3F}" type="presParOf" srcId="{57A8696A-9216-45FE-AB04-FC9106DCBB56}" destId="{F99AB399-53E0-4764-A0DE-6A92F5039515}" srcOrd="5" destOrd="0" presId="urn:microsoft.com/office/officeart/2005/8/layout/orgChart1"/>
    <dgm:cxn modelId="{9B2CF63E-439B-4028-9F67-33D3C92A72F0}" type="presParOf" srcId="{F99AB399-53E0-4764-A0DE-6A92F5039515}" destId="{AB0299AF-C3F6-41AB-BF74-09863C1BD530}" srcOrd="0" destOrd="0" presId="urn:microsoft.com/office/officeart/2005/8/layout/orgChart1"/>
    <dgm:cxn modelId="{ABAF732E-BFA3-44FE-ADAE-F9E2FF725C58}" type="presParOf" srcId="{AB0299AF-C3F6-41AB-BF74-09863C1BD530}" destId="{B7038750-60A3-45FD-9355-874BE6AC41C4}" srcOrd="0" destOrd="0" presId="urn:microsoft.com/office/officeart/2005/8/layout/orgChart1"/>
    <dgm:cxn modelId="{09BB683C-013F-48F3-8B0E-D2968E0A7E82}" type="presParOf" srcId="{AB0299AF-C3F6-41AB-BF74-09863C1BD530}" destId="{3432BB02-B3F1-420D-8063-FF9AA01C7C37}" srcOrd="1" destOrd="0" presId="urn:microsoft.com/office/officeart/2005/8/layout/orgChart1"/>
    <dgm:cxn modelId="{80E9C73F-76E1-4D48-8A3C-DF21DD589985}" type="presParOf" srcId="{F99AB399-53E0-4764-A0DE-6A92F5039515}" destId="{4D3C4375-5FDB-4724-A693-A13F06F5C42E}" srcOrd="1" destOrd="0" presId="urn:microsoft.com/office/officeart/2005/8/layout/orgChart1"/>
    <dgm:cxn modelId="{3EBC73A4-215D-4D64-B2BC-D7FCD8A2EFC9}" type="presParOf" srcId="{4D3C4375-5FDB-4724-A693-A13F06F5C42E}" destId="{C80A55F1-5AB3-41AC-9DF2-8F75D56D5B99}" srcOrd="0" destOrd="0" presId="urn:microsoft.com/office/officeart/2005/8/layout/orgChart1"/>
    <dgm:cxn modelId="{1B2521E7-E679-413E-946C-CBA17E51AED4}" type="presParOf" srcId="{4D3C4375-5FDB-4724-A693-A13F06F5C42E}" destId="{4B577BAA-469B-44FE-9BC3-44CD984B1528}" srcOrd="1" destOrd="0" presId="urn:microsoft.com/office/officeart/2005/8/layout/orgChart1"/>
    <dgm:cxn modelId="{BA497A80-4046-4B55-BCC9-BAB65B0609E2}" type="presParOf" srcId="{4B577BAA-469B-44FE-9BC3-44CD984B1528}" destId="{19BBCE1F-6CF9-45BD-90AC-81E1627D4FF1}" srcOrd="0" destOrd="0" presId="urn:microsoft.com/office/officeart/2005/8/layout/orgChart1"/>
    <dgm:cxn modelId="{0099B6BD-CC8E-4158-AF21-129486BFFFFB}" type="presParOf" srcId="{19BBCE1F-6CF9-45BD-90AC-81E1627D4FF1}" destId="{F0E0B2F3-6C0E-4B38-8C6E-BAC3F24F8D1D}" srcOrd="0" destOrd="0" presId="urn:microsoft.com/office/officeart/2005/8/layout/orgChart1"/>
    <dgm:cxn modelId="{EBD04599-D223-42D4-8A8F-94EEB92B2FD8}" type="presParOf" srcId="{19BBCE1F-6CF9-45BD-90AC-81E1627D4FF1}" destId="{7245D17E-2B43-4BDF-91EF-6A56954A217A}" srcOrd="1" destOrd="0" presId="urn:microsoft.com/office/officeart/2005/8/layout/orgChart1"/>
    <dgm:cxn modelId="{DB8A1B2C-7E7D-47A0-9E16-7B9740AFA107}" type="presParOf" srcId="{4B577BAA-469B-44FE-9BC3-44CD984B1528}" destId="{D2C3C67A-63A7-4403-8B68-8FF101897C33}" srcOrd="1" destOrd="0" presId="urn:microsoft.com/office/officeart/2005/8/layout/orgChart1"/>
    <dgm:cxn modelId="{AB42EFB0-F193-463D-8FE2-B1E1CD4F6C96}" type="presParOf" srcId="{4B577BAA-469B-44FE-9BC3-44CD984B1528}" destId="{F6BE70F3-7D47-4CC2-A6A6-93590D562593}" srcOrd="2" destOrd="0" presId="urn:microsoft.com/office/officeart/2005/8/layout/orgChart1"/>
    <dgm:cxn modelId="{776F41CB-4DBE-4F28-A30C-D60B47C83E88}" type="presParOf" srcId="{4D3C4375-5FDB-4724-A693-A13F06F5C42E}" destId="{FEDD752D-2C2F-4FF1-8D57-51874A330082}" srcOrd="2" destOrd="0" presId="urn:microsoft.com/office/officeart/2005/8/layout/orgChart1"/>
    <dgm:cxn modelId="{F13F77A8-C2E9-4B00-BA31-803C1DFC829D}" type="presParOf" srcId="{4D3C4375-5FDB-4724-A693-A13F06F5C42E}" destId="{5D8E1B38-1655-44E2-B200-BD6CB4D4B18E}" srcOrd="3" destOrd="0" presId="urn:microsoft.com/office/officeart/2005/8/layout/orgChart1"/>
    <dgm:cxn modelId="{555E9FB5-7D60-4B3F-B2AB-9DE34E9CEB8E}" type="presParOf" srcId="{5D8E1B38-1655-44E2-B200-BD6CB4D4B18E}" destId="{E0A25690-9B4D-4977-905A-1082AB1A786B}" srcOrd="0" destOrd="0" presId="urn:microsoft.com/office/officeart/2005/8/layout/orgChart1"/>
    <dgm:cxn modelId="{88D0D71A-99E6-48A5-946A-B05CC0DE2065}" type="presParOf" srcId="{E0A25690-9B4D-4977-905A-1082AB1A786B}" destId="{CD1A24A0-4447-4600-B962-37C363B7F315}" srcOrd="0" destOrd="0" presId="urn:microsoft.com/office/officeart/2005/8/layout/orgChart1"/>
    <dgm:cxn modelId="{B03B655F-EC43-4522-9EBA-40C0ACD7302C}" type="presParOf" srcId="{E0A25690-9B4D-4977-905A-1082AB1A786B}" destId="{4A23C6DD-B080-481E-ADE6-1BD8D97E4093}" srcOrd="1" destOrd="0" presId="urn:microsoft.com/office/officeart/2005/8/layout/orgChart1"/>
    <dgm:cxn modelId="{8EBAD311-9C2F-4A60-8FB0-FCA6E9CCBCB8}" type="presParOf" srcId="{5D8E1B38-1655-44E2-B200-BD6CB4D4B18E}" destId="{1E565FEE-79DC-4422-AB02-44855D41DA1D}" srcOrd="1" destOrd="0" presId="urn:microsoft.com/office/officeart/2005/8/layout/orgChart1"/>
    <dgm:cxn modelId="{9AC82ED0-F269-481F-83D3-9D130E38CA8D}" type="presParOf" srcId="{5D8E1B38-1655-44E2-B200-BD6CB4D4B18E}" destId="{18AA1786-F293-4D9A-9AF0-3964DC688187}" srcOrd="2" destOrd="0" presId="urn:microsoft.com/office/officeart/2005/8/layout/orgChart1"/>
    <dgm:cxn modelId="{CB2C3700-1111-4BA4-BDE6-21BB4393BDEA}" type="presParOf" srcId="{4D3C4375-5FDB-4724-A693-A13F06F5C42E}" destId="{ABFDD44B-DE27-4E0E-BBA4-00D46A30538B}" srcOrd="4" destOrd="0" presId="urn:microsoft.com/office/officeart/2005/8/layout/orgChart1"/>
    <dgm:cxn modelId="{8B299BD6-E8E2-4F66-88F5-A6B3F4AEA8DF}" type="presParOf" srcId="{4D3C4375-5FDB-4724-A693-A13F06F5C42E}" destId="{1E4C2F7A-5D80-4B12-9956-D8808AFBC372}" srcOrd="5" destOrd="0" presId="urn:microsoft.com/office/officeart/2005/8/layout/orgChart1"/>
    <dgm:cxn modelId="{C440368B-6B15-4BFD-844F-45D7CB22DCB9}" type="presParOf" srcId="{1E4C2F7A-5D80-4B12-9956-D8808AFBC372}" destId="{CD0BC2AB-3891-45DE-9819-B0CFEBE16572}" srcOrd="0" destOrd="0" presId="urn:microsoft.com/office/officeart/2005/8/layout/orgChart1"/>
    <dgm:cxn modelId="{C95EDF19-7907-4F06-B26B-0D9F14E449AF}" type="presParOf" srcId="{CD0BC2AB-3891-45DE-9819-B0CFEBE16572}" destId="{27BD8EBE-A66E-419C-9777-EAD4828B0A20}" srcOrd="0" destOrd="0" presId="urn:microsoft.com/office/officeart/2005/8/layout/orgChart1"/>
    <dgm:cxn modelId="{282AC32E-795D-4775-9642-88D28032506A}" type="presParOf" srcId="{CD0BC2AB-3891-45DE-9819-B0CFEBE16572}" destId="{13798BAF-B693-40BC-80EF-5E13B32A55F0}" srcOrd="1" destOrd="0" presId="urn:microsoft.com/office/officeart/2005/8/layout/orgChart1"/>
    <dgm:cxn modelId="{0D239693-38F5-4343-AB1C-56E2F796E8E8}" type="presParOf" srcId="{1E4C2F7A-5D80-4B12-9956-D8808AFBC372}" destId="{5D21E7AD-7C59-433D-BDF0-67DA8AE65A39}" srcOrd="1" destOrd="0" presId="urn:microsoft.com/office/officeart/2005/8/layout/orgChart1"/>
    <dgm:cxn modelId="{AB4A7037-49E1-4B1E-8456-D0830A7CA4D7}" type="presParOf" srcId="{1E4C2F7A-5D80-4B12-9956-D8808AFBC372}" destId="{0309334F-9717-4C82-B7B2-FC2100853F8F}" srcOrd="2" destOrd="0" presId="urn:microsoft.com/office/officeart/2005/8/layout/orgChart1"/>
    <dgm:cxn modelId="{76B302CF-7183-4F9D-B8DE-7DCA2B53BCA8}" type="presParOf" srcId="{4D3C4375-5FDB-4724-A693-A13F06F5C42E}" destId="{8CA19E63-03F9-4582-AC88-D3923F1B7834}" srcOrd="6" destOrd="0" presId="urn:microsoft.com/office/officeart/2005/8/layout/orgChart1"/>
    <dgm:cxn modelId="{CB42FFA6-70BF-44EF-A87F-B4A1B9ED61AC}" type="presParOf" srcId="{4D3C4375-5FDB-4724-A693-A13F06F5C42E}" destId="{AF1D8C5E-9845-4DA2-BD0A-D43A24A2F759}" srcOrd="7" destOrd="0" presId="urn:microsoft.com/office/officeart/2005/8/layout/orgChart1"/>
    <dgm:cxn modelId="{44922B88-00BA-4BA4-8120-661E686F1006}" type="presParOf" srcId="{AF1D8C5E-9845-4DA2-BD0A-D43A24A2F759}" destId="{15497481-69E3-4E1F-AE58-77239B975ED0}" srcOrd="0" destOrd="0" presId="urn:microsoft.com/office/officeart/2005/8/layout/orgChart1"/>
    <dgm:cxn modelId="{8153699C-C423-45F2-B2CC-C59503DAFB67}" type="presParOf" srcId="{15497481-69E3-4E1F-AE58-77239B975ED0}" destId="{87DA474E-3355-495E-BAA8-23705CB07391}" srcOrd="0" destOrd="0" presId="urn:microsoft.com/office/officeart/2005/8/layout/orgChart1"/>
    <dgm:cxn modelId="{EDCD9640-A70C-43BC-94A7-3D5688FB3705}" type="presParOf" srcId="{15497481-69E3-4E1F-AE58-77239B975ED0}" destId="{5A925F83-EBE5-43F8-8147-81C601FDBEFC}" srcOrd="1" destOrd="0" presId="urn:microsoft.com/office/officeart/2005/8/layout/orgChart1"/>
    <dgm:cxn modelId="{AE257EEC-DD22-42FE-8580-A1C4D8FC6517}" type="presParOf" srcId="{AF1D8C5E-9845-4DA2-BD0A-D43A24A2F759}" destId="{7505C081-32E2-4AF2-9064-8F3C221B121B}" srcOrd="1" destOrd="0" presId="urn:microsoft.com/office/officeart/2005/8/layout/orgChart1"/>
    <dgm:cxn modelId="{33B7FED9-4353-4DE6-B00E-714BB904BA8B}" type="presParOf" srcId="{AF1D8C5E-9845-4DA2-BD0A-D43A24A2F759}" destId="{C1E35FFD-984C-4A82-8B27-084E3C9588BE}" srcOrd="2" destOrd="0" presId="urn:microsoft.com/office/officeart/2005/8/layout/orgChart1"/>
    <dgm:cxn modelId="{DF152E1F-F9EE-478A-B2B2-7DB78C7F4710}" type="presParOf" srcId="{4D3C4375-5FDB-4724-A693-A13F06F5C42E}" destId="{29422C25-8D91-490B-8256-2B7F26AF07C2}" srcOrd="8" destOrd="0" presId="urn:microsoft.com/office/officeart/2005/8/layout/orgChart1"/>
    <dgm:cxn modelId="{F9FFD49D-05D3-4D36-8F77-905463A504A7}" type="presParOf" srcId="{4D3C4375-5FDB-4724-A693-A13F06F5C42E}" destId="{AB2D898A-454F-49BD-BB7B-E0C4DFFF4E20}" srcOrd="9" destOrd="0" presId="urn:microsoft.com/office/officeart/2005/8/layout/orgChart1"/>
    <dgm:cxn modelId="{C0535D67-FF45-43A2-AA08-9DEB0EBCE1F7}" type="presParOf" srcId="{AB2D898A-454F-49BD-BB7B-E0C4DFFF4E20}" destId="{AA4B78B6-615B-4F2D-89F3-9A69B7AE0D83}" srcOrd="0" destOrd="0" presId="urn:microsoft.com/office/officeart/2005/8/layout/orgChart1"/>
    <dgm:cxn modelId="{EC4D2E14-7CFE-40E4-9C8B-560C6686A073}" type="presParOf" srcId="{AA4B78B6-615B-4F2D-89F3-9A69B7AE0D83}" destId="{28C10D46-4814-499A-BD41-8196D4007B4D}" srcOrd="0" destOrd="0" presId="urn:microsoft.com/office/officeart/2005/8/layout/orgChart1"/>
    <dgm:cxn modelId="{9F4BC6BC-5394-4C5B-B1E8-046F3444855C}" type="presParOf" srcId="{AA4B78B6-615B-4F2D-89F3-9A69B7AE0D83}" destId="{B0755110-E60B-48A1-91B4-CC5F322BE75D}" srcOrd="1" destOrd="0" presId="urn:microsoft.com/office/officeart/2005/8/layout/orgChart1"/>
    <dgm:cxn modelId="{8F37AD18-E323-497D-8DCE-412DFEE420B7}" type="presParOf" srcId="{AB2D898A-454F-49BD-BB7B-E0C4DFFF4E20}" destId="{588657E5-1953-4EFB-9E17-1F94BCD1F29E}" srcOrd="1" destOrd="0" presId="urn:microsoft.com/office/officeart/2005/8/layout/orgChart1"/>
    <dgm:cxn modelId="{2443E38A-7D47-450E-841F-6F9513FF8193}" type="presParOf" srcId="{AB2D898A-454F-49BD-BB7B-E0C4DFFF4E20}" destId="{AA5A4290-36B3-4429-85CC-4D1EF14B98AF}" srcOrd="2" destOrd="0" presId="urn:microsoft.com/office/officeart/2005/8/layout/orgChart1"/>
    <dgm:cxn modelId="{51E41254-E3A6-44CB-A5B1-283E6D223E2D}" type="presParOf" srcId="{F99AB399-53E0-4764-A0DE-6A92F5039515}" destId="{E30C87E7-FAE7-4CF8-94F6-55015501596E}" srcOrd="2" destOrd="0" presId="urn:microsoft.com/office/officeart/2005/8/layout/orgChart1"/>
    <dgm:cxn modelId="{5117AF03-9F00-494B-BC73-6BA5B343E4E3}" type="presParOf" srcId="{57A8696A-9216-45FE-AB04-FC9106DCBB56}" destId="{62AB12AA-31BC-4755-97D7-C32CA9BEB464}" srcOrd="6" destOrd="0" presId="urn:microsoft.com/office/officeart/2005/8/layout/orgChart1"/>
    <dgm:cxn modelId="{9A3CA256-9F4A-4548-AD35-CB0738C0AD04}" type="presParOf" srcId="{57A8696A-9216-45FE-AB04-FC9106DCBB56}" destId="{F9C94497-97E6-44F4-9102-239EE196525B}" srcOrd="7" destOrd="0" presId="urn:microsoft.com/office/officeart/2005/8/layout/orgChart1"/>
    <dgm:cxn modelId="{F899B5F5-A2FC-43CE-87D2-6C34F6A99860}" type="presParOf" srcId="{F9C94497-97E6-44F4-9102-239EE196525B}" destId="{1A34081B-907D-43EC-867D-49618DA050AF}" srcOrd="0" destOrd="0" presId="urn:microsoft.com/office/officeart/2005/8/layout/orgChart1"/>
    <dgm:cxn modelId="{8E35CF5A-8616-40F9-93D8-FDE98851D0A0}" type="presParOf" srcId="{1A34081B-907D-43EC-867D-49618DA050AF}" destId="{932597AF-342D-4A89-ACAC-1803DDA6F127}" srcOrd="0" destOrd="0" presId="urn:microsoft.com/office/officeart/2005/8/layout/orgChart1"/>
    <dgm:cxn modelId="{33B7C164-393A-46BF-B335-B96DE6920326}" type="presParOf" srcId="{1A34081B-907D-43EC-867D-49618DA050AF}" destId="{8C919BBA-F442-4FC0-B0AA-55F23C28EB8B}" srcOrd="1" destOrd="0" presId="urn:microsoft.com/office/officeart/2005/8/layout/orgChart1"/>
    <dgm:cxn modelId="{4F096D20-C9A3-4273-8B38-C2A27FD77411}" type="presParOf" srcId="{F9C94497-97E6-44F4-9102-239EE196525B}" destId="{BD6934E3-8558-44D9-885E-9F47CAE858DF}" srcOrd="1" destOrd="0" presId="urn:microsoft.com/office/officeart/2005/8/layout/orgChart1"/>
    <dgm:cxn modelId="{CF29D943-F527-4E75-A471-0E5D03F26DB0}" type="presParOf" srcId="{BD6934E3-8558-44D9-885E-9F47CAE858DF}" destId="{399C385D-A7D5-4D32-98A9-C7CBE42C4D79}" srcOrd="0" destOrd="0" presId="urn:microsoft.com/office/officeart/2005/8/layout/orgChart1"/>
    <dgm:cxn modelId="{EAF0D944-A311-4258-BE2E-226CC161995C}" type="presParOf" srcId="{BD6934E3-8558-44D9-885E-9F47CAE858DF}" destId="{3B38AF36-8752-43BE-B89F-14521CDF1299}" srcOrd="1" destOrd="0" presId="urn:microsoft.com/office/officeart/2005/8/layout/orgChart1"/>
    <dgm:cxn modelId="{D532AACE-CF79-4D13-A696-3C53579EBADB}" type="presParOf" srcId="{3B38AF36-8752-43BE-B89F-14521CDF1299}" destId="{DA69967E-C021-4E9E-87B0-836D0857FAE0}" srcOrd="0" destOrd="0" presId="urn:microsoft.com/office/officeart/2005/8/layout/orgChart1"/>
    <dgm:cxn modelId="{E69BA198-CFCB-4314-9502-A87BDA3D4555}" type="presParOf" srcId="{DA69967E-C021-4E9E-87B0-836D0857FAE0}" destId="{C64EA41B-154A-472C-BA52-8B28D14A0A8A}" srcOrd="0" destOrd="0" presId="urn:microsoft.com/office/officeart/2005/8/layout/orgChart1"/>
    <dgm:cxn modelId="{2C75A9A1-10BB-4B3C-8532-F27D3BA824C9}" type="presParOf" srcId="{DA69967E-C021-4E9E-87B0-836D0857FAE0}" destId="{5E4661B0-091E-4EE4-8F97-B1765F9F9B25}" srcOrd="1" destOrd="0" presId="urn:microsoft.com/office/officeart/2005/8/layout/orgChart1"/>
    <dgm:cxn modelId="{21DDFBA9-1731-40AE-941A-8E5EF70F6F31}" type="presParOf" srcId="{3B38AF36-8752-43BE-B89F-14521CDF1299}" destId="{2DE88539-A071-4E15-8316-0E93385C73D6}" srcOrd="1" destOrd="0" presId="urn:microsoft.com/office/officeart/2005/8/layout/orgChart1"/>
    <dgm:cxn modelId="{C0B9D04C-6AC7-4D3C-8471-437A31CE8323}" type="presParOf" srcId="{3B38AF36-8752-43BE-B89F-14521CDF1299}" destId="{A049A1DD-F9F1-4254-BABF-25B7D25799C1}" srcOrd="2" destOrd="0" presId="urn:microsoft.com/office/officeart/2005/8/layout/orgChart1"/>
    <dgm:cxn modelId="{03A91EC2-020C-4014-A701-B5C1682C5361}" type="presParOf" srcId="{F9C94497-97E6-44F4-9102-239EE196525B}" destId="{5EF2833F-03B8-4C70-99DB-943B3207EFE3}" srcOrd="2" destOrd="0" presId="urn:microsoft.com/office/officeart/2005/8/layout/orgChart1"/>
    <dgm:cxn modelId="{5F23BECD-DC1D-40D8-A19E-0A4457D06C15}" type="presParOf" srcId="{57A8696A-9216-45FE-AB04-FC9106DCBB56}" destId="{E0BF34A4-4878-463A-B47B-AD4BDA749C28}" srcOrd="8" destOrd="0" presId="urn:microsoft.com/office/officeart/2005/8/layout/orgChart1"/>
    <dgm:cxn modelId="{83C4F494-3CF3-4A93-8079-4DDF9E2B6BAE}" type="presParOf" srcId="{57A8696A-9216-45FE-AB04-FC9106DCBB56}" destId="{F8ECA0E6-A1A7-4E13-8569-F23B39C5A1D8}" srcOrd="9" destOrd="0" presId="urn:microsoft.com/office/officeart/2005/8/layout/orgChart1"/>
    <dgm:cxn modelId="{0784AA30-9BE7-44FB-B974-512AE3367182}" type="presParOf" srcId="{F8ECA0E6-A1A7-4E13-8569-F23B39C5A1D8}" destId="{2C2C16F9-FB6F-4CD0-8332-69E108F32879}" srcOrd="0" destOrd="0" presId="urn:microsoft.com/office/officeart/2005/8/layout/orgChart1"/>
    <dgm:cxn modelId="{4AF8DC21-89A1-4428-9CE5-80D9985B2112}" type="presParOf" srcId="{2C2C16F9-FB6F-4CD0-8332-69E108F32879}" destId="{435AE185-4CF9-4C5A-B196-4259018AEFBA}" srcOrd="0" destOrd="0" presId="urn:microsoft.com/office/officeart/2005/8/layout/orgChart1"/>
    <dgm:cxn modelId="{D97984AF-9B52-4B7A-AF53-937115B463D3}" type="presParOf" srcId="{2C2C16F9-FB6F-4CD0-8332-69E108F32879}" destId="{8C94D7EE-8206-4F0F-8DA9-D3F3ADB2C4C0}" srcOrd="1" destOrd="0" presId="urn:microsoft.com/office/officeart/2005/8/layout/orgChart1"/>
    <dgm:cxn modelId="{FE8F888E-74B3-4158-888E-539754F0772F}" type="presParOf" srcId="{F8ECA0E6-A1A7-4E13-8569-F23B39C5A1D8}" destId="{B34ACDF7-0D0C-438B-A3F9-3B58526FAA89}" srcOrd="1" destOrd="0" presId="urn:microsoft.com/office/officeart/2005/8/layout/orgChart1"/>
    <dgm:cxn modelId="{93EBDFFD-1827-4E66-B5BD-0A639B39997C}" type="presParOf" srcId="{B34ACDF7-0D0C-438B-A3F9-3B58526FAA89}" destId="{17738A41-BF8D-4CF0-A5AB-1B9930533AE5}" srcOrd="0" destOrd="0" presId="urn:microsoft.com/office/officeart/2005/8/layout/orgChart1"/>
    <dgm:cxn modelId="{739A3CBD-437F-405E-9814-83ACA3922598}" type="presParOf" srcId="{B34ACDF7-0D0C-438B-A3F9-3B58526FAA89}" destId="{C1A19D01-B0C7-4E21-8836-8FEF5E881BCC}" srcOrd="1" destOrd="0" presId="urn:microsoft.com/office/officeart/2005/8/layout/orgChart1"/>
    <dgm:cxn modelId="{5EE80398-E5C3-46E2-BD04-F6CDABA93B3D}" type="presParOf" srcId="{C1A19D01-B0C7-4E21-8836-8FEF5E881BCC}" destId="{B02A4EA7-BB20-4810-ABFD-502187A0F75C}" srcOrd="0" destOrd="0" presId="urn:microsoft.com/office/officeart/2005/8/layout/orgChart1"/>
    <dgm:cxn modelId="{218C7A71-CC36-440F-8C63-1B2DF6FACE44}" type="presParOf" srcId="{B02A4EA7-BB20-4810-ABFD-502187A0F75C}" destId="{A0DA05D9-A8CC-4D5F-8AFB-6A48F2DAD813}" srcOrd="0" destOrd="0" presId="urn:microsoft.com/office/officeart/2005/8/layout/orgChart1"/>
    <dgm:cxn modelId="{84DD19B4-54BF-4AC6-AF5F-FEABBB5078DE}" type="presParOf" srcId="{B02A4EA7-BB20-4810-ABFD-502187A0F75C}" destId="{BE785149-252D-4132-B30A-34829348EE56}" srcOrd="1" destOrd="0" presId="urn:microsoft.com/office/officeart/2005/8/layout/orgChart1"/>
    <dgm:cxn modelId="{7630FD10-2990-4201-8BD4-71EAD8C1D890}" type="presParOf" srcId="{C1A19D01-B0C7-4E21-8836-8FEF5E881BCC}" destId="{93D9BC3D-18B7-49A7-BA0D-D350C4DD7808}" srcOrd="1" destOrd="0" presId="urn:microsoft.com/office/officeart/2005/8/layout/orgChart1"/>
    <dgm:cxn modelId="{71057447-F23E-439E-9EEF-E4B35248D48F}" type="presParOf" srcId="{C1A19D01-B0C7-4E21-8836-8FEF5E881BCC}" destId="{14152CF6-5102-4910-B22C-C9CE8C374ACF}" srcOrd="2" destOrd="0" presId="urn:microsoft.com/office/officeart/2005/8/layout/orgChart1"/>
    <dgm:cxn modelId="{75033E9C-3A1D-4399-AAEB-BAA9379F931A}" type="presParOf" srcId="{B34ACDF7-0D0C-438B-A3F9-3B58526FAA89}" destId="{A77F8322-7CF6-4B2C-B90B-C960B9D1B592}" srcOrd="2" destOrd="0" presId="urn:microsoft.com/office/officeart/2005/8/layout/orgChart1"/>
    <dgm:cxn modelId="{3024AFF4-D9AE-4B89-8370-E3DC2D82A42B}" type="presParOf" srcId="{B34ACDF7-0D0C-438B-A3F9-3B58526FAA89}" destId="{1C17FE87-EBF1-4FF8-BB07-FA75CC9E1A57}" srcOrd="3" destOrd="0" presId="urn:microsoft.com/office/officeart/2005/8/layout/orgChart1"/>
    <dgm:cxn modelId="{52D5404B-71BC-4C07-910E-74B04C241F28}" type="presParOf" srcId="{1C17FE87-EBF1-4FF8-BB07-FA75CC9E1A57}" destId="{126338FA-D7E7-4618-81EE-879A8D837100}" srcOrd="0" destOrd="0" presId="urn:microsoft.com/office/officeart/2005/8/layout/orgChart1"/>
    <dgm:cxn modelId="{83849EF7-21E3-492B-A5C4-1AC8C1569CBA}" type="presParOf" srcId="{126338FA-D7E7-4618-81EE-879A8D837100}" destId="{4EEB80C4-CF08-4FAB-A31E-08ABC6533B7B}" srcOrd="0" destOrd="0" presId="urn:microsoft.com/office/officeart/2005/8/layout/orgChart1"/>
    <dgm:cxn modelId="{1F7BE5E4-B1FC-4FC1-952C-12E0B87C025B}" type="presParOf" srcId="{126338FA-D7E7-4618-81EE-879A8D837100}" destId="{3F826803-496B-478F-B7C3-913C147B7060}" srcOrd="1" destOrd="0" presId="urn:microsoft.com/office/officeart/2005/8/layout/orgChart1"/>
    <dgm:cxn modelId="{DE0AE9A7-0317-40B4-AF68-0F1B9A2A5562}" type="presParOf" srcId="{1C17FE87-EBF1-4FF8-BB07-FA75CC9E1A57}" destId="{27916947-34C5-41C2-BE72-C27D4CBA0D59}" srcOrd="1" destOrd="0" presId="urn:microsoft.com/office/officeart/2005/8/layout/orgChart1"/>
    <dgm:cxn modelId="{346BD7EE-70E5-4A60-BF06-042B098819C0}" type="presParOf" srcId="{1C17FE87-EBF1-4FF8-BB07-FA75CC9E1A57}" destId="{ED035320-2DCE-49E5-B84A-AB4FF8C3E677}" srcOrd="2" destOrd="0" presId="urn:microsoft.com/office/officeart/2005/8/layout/orgChart1"/>
    <dgm:cxn modelId="{5DBCCB27-28BA-4F76-BDE3-9AA28206A30F}" type="presParOf" srcId="{F8ECA0E6-A1A7-4E13-8569-F23B39C5A1D8}" destId="{ACBD6D18-F800-4478-B9BB-AF1BE3EEABF3}" srcOrd="2" destOrd="0" presId="urn:microsoft.com/office/officeart/2005/8/layout/orgChart1"/>
    <dgm:cxn modelId="{96B016D6-348B-4D83-BC11-0B6D7AD6A4CE}" type="presParOf" srcId="{57A8696A-9216-45FE-AB04-FC9106DCBB56}" destId="{517FA63A-3D58-43C6-91C1-219144B5FB39}" srcOrd="10" destOrd="0" presId="urn:microsoft.com/office/officeart/2005/8/layout/orgChart1"/>
    <dgm:cxn modelId="{5FC7CF71-FF15-4DB9-923F-F035C03AB7BF}" type="presParOf" srcId="{57A8696A-9216-45FE-AB04-FC9106DCBB56}" destId="{80AE9492-8C17-4778-82F2-19447FCB8463}" srcOrd="11" destOrd="0" presId="urn:microsoft.com/office/officeart/2005/8/layout/orgChart1"/>
    <dgm:cxn modelId="{B57A7437-01CE-45EB-9FC2-9B31D8CBB7AB}" type="presParOf" srcId="{80AE9492-8C17-4778-82F2-19447FCB8463}" destId="{5BF6EFF2-5B5B-461A-90F8-8714CA63F935}" srcOrd="0" destOrd="0" presId="urn:microsoft.com/office/officeart/2005/8/layout/orgChart1"/>
    <dgm:cxn modelId="{A14A7DF3-932E-4292-819D-0D75D3936C35}" type="presParOf" srcId="{5BF6EFF2-5B5B-461A-90F8-8714CA63F935}" destId="{258AF815-2AB9-4F8F-9A98-921EE44AA65E}" srcOrd="0" destOrd="0" presId="urn:microsoft.com/office/officeart/2005/8/layout/orgChart1"/>
    <dgm:cxn modelId="{ADF77650-34D2-4B53-9313-87D640362866}" type="presParOf" srcId="{5BF6EFF2-5B5B-461A-90F8-8714CA63F935}" destId="{3B6CA0A9-010B-42AB-A040-CE85CC4C4F94}" srcOrd="1" destOrd="0" presId="urn:microsoft.com/office/officeart/2005/8/layout/orgChart1"/>
    <dgm:cxn modelId="{13711643-49D0-440B-8B79-B58462407185}" type="presParOf" srcId="{80AE9492-8C17-4778-82F2-19447FCB8463}" destId="{868B67F0-C831-43D0-A919-DD1E309D25A4}" srcOrd="1" destOrd="0" presId="urn:microsoft.com/office/officeart/2005/8/layout/orgChart1"/>
    <dgm:cxn modelId="{6EBA651F-CDFA-4719-9A27-0BE5EE6B795F}" type="presParOf" srcId="{868B67F0-C831-43D0-A919-DD1E309D25A4}" destId="{AB85E308-9724-4F91-8771-8D0162E4DA32}" srcOrd="0" destOrd="0" presId="urn:microsoft.com/office/officeart/2005/8/layout/orgChart1"/>
    <dgm:cxn modelId="{F7525BB9-8AA3-4E40-A099-E2F2CD712739}" type="presParOf" srcId="{868B67F0-C831-43D0-A919-DD1E309D25A4}" destId="{55F56804-1AD4-471F-9605-EB9DF6565CB7}" srcOrd="1" destOrd="0" presId="urn:microsoft.com/office/officeart/2005/8/layout/orgChart1"/>
    <dgm:cxn modelId="{0E710F3D-DF22-4E57-856F-FB00E3B20FCF}" type="presParOf" srcId="{55F56804-1AD4-471F-9605-EB9DF6565CB7}" destId="{636B4718-E24B-4033-804B-4F6B4BBC16E4}" srcOrd="0" destOrd="0" presId="urn:microsoft.com/office/officeart/2005/8/layout/orgChart1"/>
    <dgm:cxn modelId="{6B649862-530D-4B59-8CAE-952B25947A26}" type="presParOf" srcId="{636B4718-E24B-4033-804B-4F6B4BBC16E4}" destId="{A4B62FB5-1F67-4BC6-8418-A6063050CB73}" srcOrd="0" destOrd="0" presId="urn:microsoft.com/office/officeart/2005/8/layout/orgChart1"/>
    <dgm:cxn modelId="{59A4EBD0-A1AB-4FEC-8935-54F911508428}" type="presParOf" srcId="{636B4718-E24B-4033-804B-4F6B4BBC16E4}" destId="{B5C0CD76-DD69-4D85-9EDF-12C4FC0132C9}" srcOrd="1" destOrd="0" presId="urn:microsoft.com/office/officeart/2005/8/layout/orgChart1"/>
    <dgm:cxn modelId="{6DD660AE-3AB9-42C2-87A2-F77DCB4D5601}" type="presParOf" srcId="{55F56804-1AD4-471F-9605-EB9DF6565CB7}" destId="{FB56CAB0-09B8-439E-A03E-18CBF4CB9714}" srcOrd="1" destOrd="0" presId="urn:microsoft.com/office/officeart/2005/8/layout/orgChart1"/>
    <dgm:cxn modelId="{A0A3D312-399C-41C1-9EC1-E06A0864AF44}" type="presParOf" srcId="{55F56804-1AD4-471F-9605-EB9DF6565CB7}" destId="{7C596C6D-8887-440D-90BE-DDA9F3F51B0C}" srcOrd="2" destOrd="0" presId="urn:microsoft.com/office/officeart/2005/8/layout/orgChart1"/>
    <dgm:cxn modelId="{612328DC-2C76-4142-B963-70F9D7D5131A}" type="presParOf" srcId="{868B67F0-C831-43D0-A919-DD1E309D25A4}" destId="{DBA71CBB-3C0F-4A40-AFCA-0BF71B8DCEA8}" srcOrd="2" destOrd="0" presId="urn:microsoft.com/office/officeart/2005/8/layout/orgChart1"/>
    <dgm:cxn modelId="{E0EDF65B-3EE3-428F-80F5-CB620702ED7A}" type="presParOf" srcId="{868B67F0-C831-43D0-A919-DD1E309D25A4}" destId="{BE7C64A1-7FAD-4051-A856-F295F9107832}" srcOrd="3" destOrd="0" presId="urn:microsoft.com/office/officeart/2005/8/layout/orgChart1"/>
    <dgm:cxn modelId="{BF31C05B-14C1-47F0-82DA-55736376981B}" type="presParOf" srcId="{BE7C64A1-7FAD-4051-A856-F295F9107832}" destId="{FAD5F855-E638-4612-BD34-4700A10C1284}" srcOrd="0" destOrd="0" presId="urn:microsoft.com/office/officeart/2005/8/layout/orgChart1"/>
    <dgm:cxn modelId="{9F8D3CE2-F0F7-4133-B8D0-F93003B0A6B3}" type="presParOf" srcId="{FAD5F855-E638-4612-BD34-4700A10C1284}" destId="{F953A7EA-EE34-45C5-A974-C424B15486FB}" srcOrd="0" destOrd="0" presId="urn:microsoft.com/office/officeart/2005/8/layout/orgChart1"/>
    <dgm:cxn modelId="{DEEDC89A-BE99-47E6-A8EF-DD85F4938161}" type="presParOf" srcId="{FAD5F855-E638-4612-BD34-4700A10C1284}" destId="{79073BBA-58F7-46B1-9D38-10C5032294E5}" srcOrd="1" destOrd="0" presId="urn:microsoft.com/office/officeart/2005/8/layout/orgChart1"/>
    <dgm:cxn modelId="{D1EB58CF-EFCF-4E0C-990F-C3086A164CAA}" type="presParOf" srcId="{BE7C64A1-7FAD-4051-A856-F295F9107832}" destId="{CFC835D9-9F3A-4384-B664-9E4CF3F71203}" srcOrd="1" destOrd="0" presId="urn:microsoft.com/office/officeart/2005/8/layout/orgChart1"/>
    <dgm:cxn modelId="{B12B5A39-C7EF-4D77-95B3-D21E7DDC9724}" type="presParOf" srcId="{BE7C64A1-7FAD-4051-A856-F295F9107832}" destId="{180BA07D-C567-4265-BD6C-CC02344829DC}" srcOrd="2" destOrd="0" presId="urn:microsoft.com/office/officeart/2005/8/layout/orgChart1"/>
    <dgm:cxn modelId="{E1369822-D7C2-43F8-AD90-D8C07305E545}" type="presParOf" srcId="{80AE9492-8C17-4778-82F2-19447FCB8463}" destId="{3A163EA6-9D1E-4552-A176-A2BBF5C6EA3A}" srcOrd="2" destOrd="0" presId="urn:microsoft.com/office/officeart/2005/8/layout/orgChart1"/>
    <dgm:cxn modelId="{4FC5ADA8-E4AD-43D7-8328-8D53B4E789CC}" type="presParOf" srcId="{8390348F-170E-48A0-BC21-E1CD74E517C4}" destId="{D812AEEB-437C-468F-AF60-6DB0BC31365F}" srcOrd="2" destOrd="0" presId="urn:microsoft.com/office/officeart/2005/8/layout/orgChart1"/>
    <dgm:cxn modelId="{78917843-556F-4E5C-9500-DE6D36FB1005}" type="presParOf" srcId="{5D31A689-8B67-442B-AD28-B56F2168B71F}" destId="{D2E837CC-EC0D-430D-9325-5C2526166355}" srcOrd="4" destOrd="0" presId="urn:microsoft.com/office/officeart/2005/8/layout/orgChart1"/>
    <dgm:cxn modelId="{9E35C472-E539-4070-B345-66065C2D0694}" type="presParOf" srcId="{5D31A689-8B67-442B-AD28-B56F2168B71F}" destId="{E4D2E7B9-7296-4EEA-97BC-4FB4EE76DA1F}" srcOrd="5" destOrd="0" presId="urn:microsoft.com/office/officeart/2005/8/layout/orgChart1"/>
    <dgm:cxn modelId="{75F12BCD-4AEF-49DF-9E5D-DA59EEEF97D8}" type="presParOf" srcId="{E4D2E7B9-7296-4EEA-97BC-4FB4EE76DA1F}" destId="{C8668ACD-B210-496D-AF58-C4D8BDD0B016}" srcOrd="0" destOrd="0" presId="urn:microsoft.com/office/officeart/2005/8/layout/orgChart1"/>
    <dgm:cxn modelId="{E7A87BC9-A1CB-42E1-8178-F8EFC309B8F0}" type="presParOf" srcId="{C8668ACD-B210-496D-AF58-C4D8BDD0B016}" destId="{33939AB8-B16F-40EA-8570-5FC0E6F7F331}" srcOrd="0" destOrd="0" presId="urn:microsoft.com/office/officeart/2005/8/layout/orgChart1"/>
    <dgm:cxn modelId="{9447DA04-6E0B-402B-9DCB-3466B852890C}" type="presParOf" srcId="{C8668ACD-B210-496D-AF58-C4D8BDD0B016}" destId="{6185628B-4CCA-46B9-BCA7-49C6669C7C15}" srcOrd="1" destOrd="0" presId="urn:microsoft.com/office/officeart/2005/8/layout/orgChart1"/>
    <dgm:cxn modelId="{C2F602C7-246B-499A-BF94-E922D3C77015}" type="presParOf" srcId="{E4D2E7B9-7296-4EEA-97BC-4FB4EE76DA1F}" destId="{1F2BDC60-ABBE-44C0-B0A9-2231DCE80CB2}" srcOrd="1" destOrd="0" presId="urn:microsoft.com/office/officeart/2005/8/layout/orgChart1"/>
    <dgm:cxn modelId="{62F19B9F-2679-4520-B766-B8628874A8B7}" type="presParOf" srcId="{E4D2E7B9-7296-4EEA-97BC-4FB4EE76DA1F}" destId="{72176BE7-6B8A-4303-B669-BDD1771E9F97}" srcOrd="2" destOrd="0" presId="urn:microsoft.com/office/officeart/2005/8/layout/orgChart1"/>
    <dgm:cxn modelId="{8B2673AB-2B47-45BC-B7D2-41B3A94D7184}" type="presParOf" srcId="{9AD2F054-BB6B-4B68-ABE8-2B2006FD0ED5}" destId="{EC2858BE-EF85-4F7F-A931-320988367E49}" srcOrd="2" destOrd="0" presId="urn:microsoft.com/office/officeart/2005/8/layout/orgChar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321BF8-D4F0-464F-993A-44F2E6D3AD3B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3D86CD1-CDEB-4C3F-B954-CE889881D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031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9714B3-01F7-4380-A55A-2F99CF9347A4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9714B3-01F7-4380-A55A-2F99CF9347A4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9A118E-DE1B-469A-B474-5372EB5CFBA0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9A118E-DE1B-469A-B474-5372EB5CFBA0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.</a:t>
            </a: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9A118E-DE1B-469A-B474-5372EB5CFBA0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196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/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fld id="{9CB8551C-6A72-4B98-B020-AEC325A0E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CC83-D588-4114-A0CA-E960384D7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1BBA-A7D8-4E38-96F8-CA8850FA6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8DD9-BFBD-4E0A-9A30-F603A3C7C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9FE7-773E-4260-BB1D-2C534F3FA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3546-A9BC-484D-917E-BECDD70BB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B305-0F50-4498-AE0F-506D7F6CB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DD83-EF7E-40F5-9B1F-6A35EE1B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F0355-9554-4766-BDE1-77F12B976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110A-A98B-481B-8D86-C7F244E04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C2647-A3B1-493C-818E-EC278628C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6B18-68C5-4955-A3B5-0351B7CEC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1874F-2F80-4DB0-AA78-E65FC070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Tm="10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7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cs typeface="+mn-cs"/>
              </a:defRPr>
            </a:lvl1pPr>
          </a:lstStyle>
          <a:p>
            <a:pPr>
              <a:defRPr/>
            </a:pPr>
            <a:fld id="{3B2678BA-7E45-4A84-AE55-A40B4B5B9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</p:sldLayoutIdLst>
  <p:transition spd="slow" advTm="10000">
    <p:split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jpeg"/><Relationship Id="rId4" Type="http://schemas.openxmlformats.org/officeDocument/2006/relationships/image" Target="../media/image14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mailto:&#1088;&#1072;visvetlana@yandex.ru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eg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9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99"/>
                </a:solidFill>
              </a:rPr>
              <a:t>http://libavtograd.tgl.ru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7488" y="357166"/>
            <a:ext cx="5995998" cy="1143008"/>
          </a:xfrm>
        </p:spPr>
        <p:txBody>
          <a:bodyPr/>
          <a:lstStyle/>
          <a:p>
            <a:pPr eaLnBrk="1" hangingPunct="1"/>
            <a:r>
              <a:rPr lang="ru-RU" sz="1200" dirty="0" smtClean="0">
                <a:solidFill>
                  <a:schemeClr val="tx1"/>
                </a:solidFill>
              </a:rPr>
              <a:t>Муниципальное бюджетное учреждение культуры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городского округа Тольятти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/>
              <a:t>Библиотека Автограда</a:t>
            </a:r>
            <a:endParaRPr lang="en-US" sz="1200" dirty="0" smtClean="0"/>
          </a:p>
        </p:txBody>
      </p:sp>
      <p:grpSp>
        <p:nvGrpSpPr>
          <p:cNvPr id="19460" name="Группа 2"/>
          <p:cNvGrpSpPr>
            <a:grpSpLocks/>
          </p:cNvGrpSpPr>
          <p:nvPr/>
        </p:nvGrpSpPr>
        <p:grpSpPr bwMode="auto">
          <a:xfrm rot="603353">
            <a:off x="944563" y="1555750"/>
            <a:ext cx="3582987" cy="3754438"/>
            <a:chOff x="752164" y="1544122"/>
            <a:chExt cx="3935783" cy="3729252"/>
          </a:xfrm>
        </p:grpSpPr>
        <p:sp>
          <p:nvSpPr>
            <p:cNvPr id="6" name="Овал 5"/>
            <p:cNvSpPr/>
            <p:nvPr/>
          </p:nvSpPr>
          <p:spPr>
            <a:xfrm rot="20948326">
              <a:off x="752164" y="1544122"/>
              <a:ext cx="3935783" cy="3729252"/>
            </a:xfrm>
            <a:prstGeom prst="ellipse">
              <a:avLst/>
            </a:prstGeom>
            <a:blipFill>
              <a:blip r:embed="rId2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sp>
        <p:nvSpPr>
          <p:cNvPr id="15" name="Полилиния 14"/>
          <p:cNvSpPr/>
          <p:nvPr/>
        </p:nvSpPr>
        <p:spPr>
          <a:xfrm>
            <a:off x="419958" y="2021907"/>
            <a:ext cx="1278700" cy="602310"/>
          </a:xfrm>
          <a:custGeom>
            <a:avLst/>
            <a:gdLst>
              <a:gd name="connsiteX0" fmla="*/ 0 w 2926080"/>
              <a:gd name="connsiteY0" fmla="*/ 0 h 1508760"/>
              <a:gd name="connsiteX1" fmla="*/ 2926080 w 2926080"/>
              <a:gd name="connsiteY1" fmla="*/ 0 h 1508760"/>
              <a:gd name="connsiteX2" fmla="*/ 2926080 w 2926080"/>
              <a:gd name="connsiteY2" fmla="*/ 1508760 h 1508760"/>
              <a:gd name="connsiteX3" fmla="*/ 0 w 2926080"/>
              <a:gd name="connsiteY3" fmla="*/ 1508760 h 1508760"/>
              <a:gd name="connsiteX4" fmla="*/ 0 w 2926080"/>
              <a:gd name="connsiteY4" fmla="*/ 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1508760">
                <a:moveTo>
                  <a:pt x="0" y="0"/>
                </a:moveTo>
                <a:lnTo>
                  <a:pt x="2926080" y="0"/>
                </a:lnTo>
                <a:lnTo>
                  <a:pt x="2926080" y="1508760"/>
                </a:lnTo>
                <a:lnTo>
                  <a:pt x="0" y="15087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b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ru-RU" sz="650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812088" y="6381750"/>
            <a:ext cx="1008062" cy="2873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9463" name="Группа 70655"/>
          <p:cNvGrpSpPr>
            <a:grpSpLocks/>
          </p:cNvGrpSpPr>
          <p:nvPr/>
        </p:nvGrpSpPr>
        <p:grpSpPr bwMode="auto">
          <a:xfrm>
            <a:off x="1160463" y="133350"/>
            <a:ext cx="1076325" cy="1081088"/>
            <a:chOff x="2286000" y="1143000"/>
            <a:chExt cx="4572000" cy="4572000"/>
          </a:xfrm>
        </p:grpSpPr>
        <p:sp>
          <p:nvSpPr>
            <p:cNvPr id="70657" name="Овал 70656"/>
            <p:cNvSpPr/>
            <p:nvPr/>
          </p:nvSpPr>
          <p:spPr>
            <a:xfrm>
              <a:off x="2286000" y="1143000"/>
              <a:ext cx="4572000" cy="4572000"/>
            </a:xfrm>
            <a:prstGeom prst="ellipse">
              <a:avLst/>
            </a:prstGeom>
            <a:blipFill>
              <a:blip r:embed="rId3" cstate="print">
                <a:extLst/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658" name="Полилиния 70657"/>
            <p:cNvSpPr/>
            <p:nvPr/>
          </p:nvSpPr>
          <p:spPr>
            <a:xfrm>
              <a:off x="3108960" y="3570732"/>
              <a:ext cx="2926080" cy="1508760"/>
            </a:xfrm>
            <a:custGeom>
              <a:avLst/>
              <a:gdLst>
                <a:gd name="connsiteX0" fmla="*/ 0 w 2926080"/>
                <a:gd name="connsiteY0" fmla="*/ 0 h 1508760"/>
                <a:gd name="connsiteX1" fmla="*/ 2926080 w 2926080"/>
                <a:gd name="connsiteY1" fmla="*/ 0 h 1508760"/>
                <a:gd name="connsiteX2" fmla="*/ 2926080 w 2926080"/>
                <a:gd name="connsiteY2" fmla="*/ 1508760 h 1508760"/>
                <a:gd name="connsiteX3" fmla="*/ 0 w 2926080"/>
                <a:gd name="connsiteY3" fmla="*/ 1508760 h 1508760"/>
                <a:gd name="connsiteX4" fmla="*/ 0 w 2926080"/>
                <a:gd name="connsiteY4" fmla="*/ 0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080" h="1508760">
                  <a:moveTo>
                    <a:pt x="0" y="0"/>
                  </a:moveTo>
                  <a:lnTo>
                    <a:pt x="2926080" y="0"/>
                  </a:lnTo>
                  <a:lnTo>
                    <a:pt x="2926080" y="1508760"/>
                  </a:lnTo>
                  <a:lnTo>
                    <a:pt x="0" y="15087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grpSp>
        <p:nvGrpSpPr>
          <p:cNvPr id="19464" name="Группа 70661"/>
          <p:cNvGrpSpPr>
            <a:grpSpLocks/>
          </p:cNvGrpSpPr>
          <p:nvPr/>
        </p:nvGrpSpPr>
        <p:grpSpPr bwMode="auto">
          <a:xfrm>
            <a:off x="266700" y="1265238"/>
            <a:ext cx="1584325" cy="1587500"/>
            <a:chOff x="-508000" y="-1651001"/>
            <a:chExt cx="10160000" cy="10160000"/>
          </a:xfrm>
        </p:grpSpPr>
        <p:sp>
          <p:nvSpPr>
            <p:cNvPr id="70663" name="Овал 70662"/>
            <p:cNvSpPr/>
            <p:nvPr/>
          </p:nvSpPr>
          <p:spPr>
            <a:xfrm>
              <a:off x="-508000" y="-1651001"/>
              <a:ext cx="10160000" cy="10160000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664" name="Полилиния 70663"/>
            <p:cNvSpPr/>
            <p:nvPr/>
          </p:nvSpPr>
          <p:spPr>
            <a:xfrm>
              <a:off x="1320800" y="3743960"/>
              <a:ext cx="6502400" cy="3352800"/>
            </a:xfrm>
            <a:custGeom>
              <a:avLst/>
              <a:gdLst>
                <a:gd name="connsiteX0" fmla="*/ 0 w 6502400"/>
                <a:gd name="connsiteY0" fmla="*/ 0 h 3352800"/>
                <a:gd name="connsiteX1" fmla="*/ 6502400 w 6502400"/>
                <a:gd name="connsiteY1" fmla="*/ 0 h 3352800"/>
                <a:gd name="connsiteX2" fmla="*/ 6502400 w 6502400"/>
                <a:gd name="connsiteY2" fmla="*/ 3352800 h 3352800"/>
                <a:gd name="connsiteX3" fmla="*/ 0 w 6502400"/>
                <a:gd name="connsiteY3" fmla="*/ 3352800 h 3352800"/>
                <a:gd name="connsiteX4" fmla="*/ 0 w 6502400"/>
                <a:gd name="connsiteY4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2400" h="3352800">
                  <a:moveTo>
                    <a:pt x="0" y="0"/>
                  </a:moveTo>
                  <a:lnTo>
                    <a:pt x="6502400" y="0"/>
                  </a:lnTo>
                  <a:lnTo>
                    <a:pt x="6502400" y="3352800"/>
                  </a:lnTo>
                  <a:lnTo>
                    <a:pt x="0" y="33528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grpSp>
        <p:nvGrpSpPr>
          <p:cNvPr id="19465" name="Группа 70665"/>
          <p:cNvGrpSpPr>
            <a:grpSpLocks/>
          </p:cNvGrpSpPr>
          <p:nvPr/>
        </p:nvGrpSpPr>
        <p:grpSpPr bwMode="auto">
          <a:xfrm>
            <a:off x="3689350" y="3417888"/>
            <a:ext cx="1728788" cy="1728787"/>
            <a:chOff x="468709" y="-675085"/>
            <a:chExt cx="8208169" cy="8208169"/>
          </a:xfrm>
        </p:grpSpPr>
        <p:sp>
          <p:nvSpPr>
            <p:cNvPr id="70667" name="Овал 70666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5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668" name="Полилиния 70667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Российская библиотечная ассоциация. </a:t>
            </a:r>
          </a:p>
          <a:p>
            <a:r>
              <a:rPr lang="ru-RU" dirty="0" smtClean="0"/>
              <a:t>Рязань,2014г.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167573" y="2143116"/>
            <a:ext cx="497642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Максимальный эффект при минимальных затратах: </a:t>
            </a:r>
          </a:p>
          <a:p>
            <a:pPr algn="ctr"/>
            <a:r>
              <a:rPr lang="ru-RU" sz="2000" dirty="0" smtClean="0"/>
              <a:t>новый подход к системе обслуживания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Прямоугольник 14"/>
          <p:cNvSpPr>
            <a:spLocks noChangeArrowheads="1"/>
          </p:cNvSpPr>
          <p:nvPr/>
        </p:nvSpPr>
        <p:spPr bwMode="auto">
          <a:xfrm>
            <a:off x="8101013" y="765175"/>
            <a:ext cx="863600" cy="287338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571480"/>
            <a:ext cx="6715172" cy="642942"/>
          </a:xfrm>
        </p:spPr>
        <p:txBody>
          <a:bodyPr/>
          <a:lstStyle/>
          <a:p>
            <a:pPr eaLnBrk="1" hangingPunct="1"/>
            <a:r>
              <a:rPr lang="ru-RU" sz="1900" dirty="0" smtClean="0"/>
              <a:t>Зал отраслевой литературы до изменений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-2736850" y="1214422"/>
            <a:ext cx="2736850" cy="2303462"/>
            <a:chOff x="5350233" y="3933056"/>
            <a:chExt cx="2209590" cy="1859737"/>
          </a:xfrm>
        </p:grpSpPr>
        <p:sp>
          <p:nvSpPr>
            <p:cNvPr id="7" name="Овал 6"/>
            <p:cNvSpPr/>
            <p:nvPr/>
          </p:nvSpPr>
          <p:spPr>
            <a:xfrm>
              <a:off x="5885892" y="3933056"/>
              <a:ext cx="1673931" cy="1673931"/>
            </a:xfrm>
            <a:prstGeom prst="ellipse">
              <a:avLst/>
            </a:prstGeom>
            <a:blipFill>
              <a:blip r:embed="rId3" cstate="print">
                <a:extLst/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5350233" y="5240396"/>
              <a:ext cx="1071316" cy="552397"/>
            </a:xfrm>
            <a:custGeom>
              <a:avLst/>
              <a:gdLst>
                <a:gd name="connsiteX0" fmla="*/ 0 w 1071316"/>
                <a:gd name="connsiteY0" fmla="*/ 0 h 552397"/>
                <a:gd name="connsiteX1" fmla="*/ 1071316 w 1071316"/>
                <a:gd name="connsiteY1" fmla="*/ 0 h 552397"/>
                <a:gd name="connsiteX2" fmla="*/ 1071316 w 1071316"/>
                <a:gd name="connsiteY2" fmla="*/ 552397 h 552397"/>
                <a:gd name="connsiteX3" fmla="*/ 0 w 1071316"/>
                <a:gd name="connsiteY3" fmla="*/ 552397 h 552397"/>
                <a:gd name="connsiteX4" fmla="*/ 0 w 1071316"/>
                <a:gd name="connsiteY4" fmla="*/ 0 h 5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316" h="552397">
                  <a:moveTo>
                    <a:pt x="0" y="0"/>
                  </a:moveTo>
                  <a:lnTo>
                    <a:pt x="1071316" y="0"/>
                  </a:lnTo>
                  <a:lnTo>
                    <a:pt x="1071316" y="552397"/>
                  </a:lnTo>
                  <a:lnTo>
                    <a:pt x="0" y="5523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/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-3959226" y="3714752"/>
            <a:ext cx="3959226" cy="1944688"/>
            <a:chOff x="1823789" y="4672563"/>
            <a:chExt cx="3540298" cy="1638192"/>
          </a:xfrm>
        </p:grpSpPr>
        <p:sp>
          <p:nvSpPr>
            <p:cNvPr id="12" name="Овал 11"/>
            <p:cNvSpPr/>
            <p:nvPr/>
          </p:nvSpPr>
          <p:spPr>
            <a:xfrm>
              <a:off x="3600402" y="4672563"/>
              <a:ext cx="1763685" cy="1638192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823789" y="4855049"/>
              <a:ext cx="1716508" cy="885074"/>
            </a:xfrm>
            <a:custGeom>
              <a:avLst/>
              <a:gdLst>
                <a:gd name="connsiteX0" fmla="*/ 0 w 1716508"/>
                <a:gd name="connsiteY0" fmla="*/ 0 h 885074"/>
                <a:gd name="connsiteX1" fmla="*/ 1716508 w 1716508"/>
                <a:gd name="connsiteY1" fmla="*/ 0 h 885074"/>
                <a:gd name="connsiteX2" fmla="*/ 1716508 w 1716508"/>
                <a:gd name="connsiteY2" fmla="*/ 885074 h 885074"/>
                <a:gd name="connsiteX3" fmla="*/ 0 w 1716508"/>
                <a:gd name="connsiteY3" fmla="*/ 885074 h 885074"/>
                <a:gd name="connsiteX4" fmla="*/ 0 w 1716508"/>
                <a:gd name="connsiteY4" fmla="*/ 0 h 88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508" h="885074">
                  <a:moveTo>
                    <a:pt x="0" y="0"/>
                  </a:moveTo>
                  <a:lnTo>
                    <a:pt x="1716508" y="0"/>
                  </a:lnTo>
                  <a:lnTo>
                    <a:pt x="1716508" y="885074"/>
                  </a:lnTo>
                  <a:lnTo>
                    <a:pt x="0" y="88507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300"/>
            </a:p>
          </p:txBody>
        </p:sp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 rot="-582968">
            <a:off x="117475" y="366713"/>
            <a:ext cx="1225550" cy="1169987"/>
            <a:chOff x="752164" y="1544122"/>
            <a:chExt cx="3935783" cy="3729252"/>
          </a:xfrm>
        </p:grpSpPr>
        <p:sp>
          <p:nvSpPr>
            <p:cNvPr id="23" name="Овал 22"/>
            <p:cNvSpPr/>
            <p:nvPr/>
          </p:nvSpPr>
          <p:spPr>
            <a:xfrm rot="20948326">
              <a:off x="752164" y="1544122"/>
              <a:ext cx="3935783" cy="3729252"/>
            </a:xfrm>
            <a:prstGeom prst="ellipse">
              <a:avLst/>
            </a:prstGeom>
            <a:blipFill>
              <a:blip r:embed="rId5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pSp>
        <p:nvGrpSpPr>
          <p:cNvPr id="5" name="Группа 24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26" name="Овал 25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6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87746" name="CorelDRAW" r:id="rId7" imgW="2887920" imgH="2134800" progId="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14678" y="714356"/>
            <a:ext cx="3351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После реструктуризации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87747" name="Picture 3" descr="C:\Users\Lenovo\Desktop\Новая папка\IMG_00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1214422"/>
            <a:ext cx="7135834" cy="5351876"/>
          </a:xfrm>
          <a:prstGeom prst="rect">
            <a:avLst/>
          </a:prstGeom>
          <a:noFill/>
        </p:spPr>
      </p:pic>
      <p:pic>
        <p:nvPicPr>
          <p:cNvPr id="287748" name="Picture 4" descr="C:\Users\Lenovo\Desktop\Новая папка\DSC002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1324429"/>
            <a:ext cx="7377122" cy="5533571"/>
          </a:xfrm>
          <a:prstGeom prst="rect">
            <a:avLst/>
          </a:prstGeom>
          <a:noFill/>
        </p:spPr>
      </p:pic>
      <p:pic>
        <p:nvPicPr>
          <p:cNvPr id="287749" name="Picture 5" descr="C:\Users\Lenovo\Desktop\Новая папка\DSC0027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191" y="1214398"/>
            <a:ext cx="7523809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Блок-схема: узел 2"/>
          <p:cNvSpPr>
            <a:spLocks noChangeArrowheads="1"/>
          </p:cNvSpPr>
          <p:nvPr/>
        </p:nvSpPr>
        <p:spPr bwMode="auto">
          <a:xfrm>
            <a:off x="8172450" y="701675"/>
            <a:ext cx="792163" cy="350838"/>
          </a:xfrm>
          <a:prstGeom prst="flowChartConnector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/>
              <a:t>Молодежные клубы</a:t>
            </a:r>
            <a:br>
              <a:rPr lang="ru-RU" sz="2000" dirty="0" smtClean="0"/>
            </a:br>
            <a:r>
              <a:rPr lang="ru-RU" sz="2000" dirty="0" smtClean="0"/>
              <a:t> в Центральной библиотеке</a:t>
            </a:r>
            <a:endParaRPr lang="en-US" sz="2000" dirty="0" smtClean="0"/>
          </a:p>
        </p:txBody>
      </p:sp>
      <p:sp>
        <p:nvSpPr>
          <p:cNvPr id="2663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6640" name="Группа 20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22" name="Овал 21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grpSp>
        <p:nvGrpSpPr>
          <p:cNvPr id="26641" name="Группа 23"/>
          <p:cNvGrpSpPr>
            <a:grpSpLocks/>
          </p:cNvGrpSpPr>
          <p:nvPr/>
        </p:nvGrpSpPr>
        <p:grpSpPr bwMode="auto">
          <a:xfrm rot="-582968">
            <a:off x="117475" y="366713"/>
            <a:ext cx="1225550" cy="1169987"/>
            <a:chOff x="752164" y="1544122"/>
            <a:chExt cx="3935783" cy="3729252"/>
          </a:xfrm>
        </p:grpSpPr>
        <p:sp>
          <p:nvSpPr>
            <p:cNvPr id="25" name="Овал 24"/>
            <p:cNvSpPr/>
            <p:nvPr/>
          </p:nvSpPr>
          <p:spPr>
            <a:xfrm rot="20948326">
              <a:off x="752164" y="1544122"/>
              <a:ext cx="3935783" cy="3729252"/>
            </a:xfrm>
            <a:prstGeom prst="ellipse">
              <a:avLst/>
            </a:prstGeom>
            <a:blipFill>
              <a:blip r:embed="rId5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6641" name="CorelDRAW" r:id="rId6" imgW="2887920" imgH="2134800" progId="">
              <p:embed/>
            </p:oleObj>
          </a:graphicData>
        </a:graphic>
      </p:graphicFrame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40425" y="6381750"/>
            <a:ext cx="2808288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i="1" smtClean="0">
                <a:solidFill>
                  <a:srgbClr val="003399"/>
                </a:solidFill>
              </a:rPr>
              <a:t>http://libavtograd.tgl.ru</a:t>
            </a:r>
          </a:p>
        </p:txBody>
      </p:sp>
      <p:pic>
        <p:nvPicPr>
          <p:cNvPr id="26642" name="Picture 18" descr="C:\Users\Lenovo\Desktop\Новая папка\DSC004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1428736"/>
            <a:ext cx="6786610" cy="509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 bwMode="auto">
          <a:xfrm>
            <a:off x="6715140" y="4429132"/>
            <a:ext cx="2063771" cy="2071702"/>
          </a:xfrm>
          <a:prstGeom prst="ellipse">
            <a:avLst/>
          </a:prstGeom>
          <a:blipFill>
            <a:blip r:embed="rId8" cstate="print">
              <a:extLst/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Блок-схема: узел 2"/>
          <p:cNvSpPr>
            <a:spLocks noChangeArrowheads="1"/>
          </p:cNvSpPr>
          <p:nvPr/>
        </p:nvSpPr>
        <p:spPr bwMode="auto">
          <a:xfrm>
            <a:off x="8172450" y="701675"/>
            <a:ext cx="792163" cy="350838"/>
          </a:xfrm>
          <a:prstGeom prst="flowChartConnector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/>
              <a:t>Молодежные клубы</a:t>
            </a:r>
            <a:br>
              <a:rPr lang="ru-RU" sz="2000" dirty="0" smtClean="0"/>
            </a:br>
            <a:r>
              <a:rPr lang="ru-RU" sz="2000" dirty="0" smtClean="0"/>
              <a:t> в Центральной библиотеке</a:t>
            </a:r>
            <a:endParaRPr lang="en-US" sz="2000" dirty="0" smtClean="0"/>
          </a:p>
        </p:txBody>
      </p:sp>
      <p:sp>
        <p:nvSpPr>
          <p:cNvPr id="2663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22" name="Овал 21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grpSp>
        <p:nvGrpSpPr>
          <p:cNvPr id="4" name="Группа 23"/>
          <p:cNvGrpSpPr>
            <a:grpSpLocks/>
          </p:cNvGrpSpPr>
          <p:nvPr/>
        </p:nvGrpSpPr>
        <p:grpSpPr bwMode="auto">
          <a:xfrm rot="-582968">
            <a:off x="117475" y="366713"/>
            <a:ext cx="1225550" cy="1169987"/>
            <a:chOff x="752164" y="1544122"/>
            <a:chExt cx="3935783" cy="3729252"/>
          </a:xfrm>
        </p:grpSpPr>
        <p:sp>
          <p:nvSpPr>
            <p:cNvPr id="25" name="Овал 24"/>
            <p:cNvSpPr/>
            <p:nvPr/>
          </p:nvSpPr>
          <p:spPr>
            <a:xfrm rot="20948326">
              <a:off x="752164" y="1544122"/>
              <a:ext cx="3935783" cy="3729252"/>
            </a:xfrm>
            <a:prstGeom prst="ellipse">
              <a:avLst/>
            </a:prstGeom>
            <a:blipFill>
              <a:blip r:embed="rId5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88770" name="CorelDRAW" r:id="rId6" imgW="2887920" imgH="2134800" progId="">
              <p:embed/>
            </p:oleObj>
          </a:graphicData>
        </a:graphic>
      </p:graphicFrame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40425" y="6381750"/>
            <a:ext cx="2808288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i="1" smtClean="0">
                <a:solidFill>
                  <a:srgbClr val="003399"/>
                </a:solidFill>
              </a:rPr>
              <a:t>http://libavtograd.tgl.ru</a:t>
            </a:r>
          </a:p>
        </p:txBody>
      </p:sp>
      <p:pic>
        <p:nvPicPr>
          <p:cNvPr id="288771" name="Picture 3" descr="C:\Users\Lenovo\Desktop\Новая папка\DSC001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1428736"/>
            <a:ext cx="6143636" cy="460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8772" name="Picture 4" descr="C:\Users\Lenovo\Desktop\Новая папка\DSC00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643314"/>
            <a:ext cx="3714776" cy="2786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8773" name="Picture 5" descr="C:\Users\Lenovo\Desktop\Новая папка\DSC002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1285860"/>
            <a:ext cx="2857142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Блок-схема: узел 2"/>
          <p:cNvSpPr>
            <a:spLocks noChangeArrowheads="1"/>
          </p:cNvSpPr>
          <p:nvPr/>
        </p:nvSpPr>
        <p:spPr bwMode="auto">
          <a:xfrm>
            <a:off x="8172450" y="701675"/>
            <a:ext cx="792163" cy="350838"/>
          </a:xfrm>
          <a:prstGeom prst="flowChartConnector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Спасибо за внимание!</a:t>
            </a:r>
            <a:endParaRPr lang="en-US" sz="3600" dirty="0" smtClean="0"/>
          </a:p>
        </p:txBody>
      </p:sp>
      <p:sp>
        <p:nvSpPr>
          <p:cNvPr id="2663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22" name="Овал 21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grpSp>
        <p:nvGrpSpPr>
          <p:cNvPr id="4" name="Группа 23"/>
          <p:cNvGrpSpPr>
            <a:grpSpLocks/>
          </p:cNvGrpSpPr>
          <p:nvPr/>
        </p:nvGrpSpPr>
        <p:grpSpPr bwMode="auto">
          <a:xfrm rot="-582968">
            <a:off x="117475" y="366713"/>
            <a:ext cx="1225550" cy="1169987"/>
            <a:chOff x="752164" y="1544122"/>
            <a:chExt cx="3935783" cy="3729252"/>
          </a:xfrm>
        </p:grpSpPr>
        <p:sp>
          <p:nvSpPr>
            <p:cNvPr id="25" name="Овал 24"/>
            <p:cNvSpPr/>
            <p:nvPr/>
          </p:nvSpPr>
          <p:spPr>
            <a:xfrm rot="20948326">
              <a:off x="752164" y="1544122"/>
              <a:ext cx="3935783" cy="3729252"/>
            </a:xfrm>
            <a:prstGeom prst="ellipse">
              <a:avLst/>
            </a:prstGeom>
            <a:blipFill>
              <a:blip r:embed="rId5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89794" name="CorelDRAW" r:id="rId6" imgW="2887920" imgH="2134800" progId="">
              <p:embed/>
            </p:oleObj>
          </a:graphicData>
        </a:graphic>
      </p:graphicFrame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40425" y="6381750"/>
            <a:ext cx="2808288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i="1" smtClean="0">
                <a:solidFill>
                  <a:srgbClr val="003399"/>
                </a:solidFill>
              </a:rPr>
              <a:t>http://libavtograd.tgl.ru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786" y="2143116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учреждение культуры</a:t>
            </a:r>
          </a:p>
          <a:p>
            <a:pPr algn="ctr"/>
            <a:r>
              <a:rPr lang="ru-RU" dirty="0" smtClean="0"/>
              <a:t>«Библиотека Автограда»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Самарская обл.</a:t>
            </a:r>
          </a:p>
          <a:p>
            <a:pPr algn="ctr"/>
            <a:r>
              <a:rPr lang="ru-RU" dirty="0" smtClean="0"/>
              <a:t>г. Тольятти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Павидис</a:t>
            </a:r>
            <a:r>
              <a:rPr lang="ru-RU" dirty="0" smtClean="0"/>
              <a:t> Светлана Николаевна, директор</a:t>
            </a:r>
          </a:p>
          <a:p>
            <a:pPr algn="ctr"/>
            <a:r>
              <a:rPr lang="ru-RU" dirty="0" err="1" smtClean="0">
                <a:hlinkClick r:id="rId7"/>
              </a:rPr>
              <a:t>ра</a:t>
            </a:r>
            <a:r>
              <a:rPr lang="en-US" dirty="0" smtClean="0">
                <a:hlinkClick r:id="rId7"/>
              </a:rPr>
              <a:t>visvetlana@yandex.ru</a:t>
            </a:r>
            <a:r>
              <a:rPr lang="en-US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578" name="Object 82"/>
          <p:cNvGraphicFramePr>
            <a:graphicFrameLocks noChangeAspect="1"/>
          </p:cNvGraphicFramePr>
          <p:nvPr/>
        </p:nvGraphicFramePr>
        <p:xfrm>
          <a:off x="7804872" y="0"/>
          <a:ext cx="1339128" cy="1000108"/>
        </p:xfrm>
        <a:graphic>
          <a:graphicData uri="http://schemas.openxmlformats.org/presentationml/2006/ole">
            <p:oleObj spid="_x0000_s235522" name="CorelDRAW" r:id="rId3" imgW="2887920" imgH="2134800" progId="">
              <p:embed/>
            </p:oleObj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Структура Центральной библиотеки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ph type="tbl" idx="4294967295"/>
          </p:nvPr>
        </p:nvGraphicFramePr>
        <p:xfrm>
          <a:off x="357158" y="1142984"/>
          <a:ext cx="928690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4550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 rot="-582968">
            <a:off x="117475" y="366713"/>
            <a:ext cx="1225550" cy="1169987"/>
            <a:chOff x="752164" y="1544122"/>
            <a:chExt cx="3935783" cy="3729252"/>
          </a:xfrm>
        </p:grpSpPr>
        <p:sp>
          <p:nvSpPr>
            <p:cNvPr id="10" name="Овал 9"/>
            <p:cNvSpPr/>
            <p:nvPr/>
          </p:nvSpPr>
          <p:spPr>
            <a:xfrm rot="20948326">
              <a:off x="752164" y="1544122"/>
              <a:ext cx="3935783" cy="3729252"/>
            </a:xfrm>
            <a:prstGeom prst="ellipse">
              <a:avLst/>
            </a:prstGeom>
            <a:blipFill>
              <a:blip r:embed="rId8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7" name="Овал 6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9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00628" y="507207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1" dirty="0" smtClean="0"/>
              <a:t>                 Подразделения библиотеки, </a:t>
            </a:r>
          </a:p>
          <a:p>
            <a:r>
              <a:rPr lang="ru-RU" sz="1400" b="0" i="1" dirty="0" smtClean="0"/>
              <a:t>                которые затронули изменения</a:t>
            </a:r>
            <a:endParaRPr lang="ru-RU" sz="1400" b="0" i="1" dirty="0"/>
          </a:p>
        </p:txBody>
      </p:sp>
      <p:sp>
        <p:nvSpPr>
          <p:cNvPr id="18" name="Пятно 1 17"/>
          <p:cNvSpPr/>
          <p:nvPr/>
        </p:nvSpPr>
        <p:spPr bwMode="auto">
          <a:xfrm>
            <a:off x="5572132" y="5214950"/>
            <a:ext cx="142876" cy="271458"/>
          </a:xfrm>
          <a:prstGeom prst="irregularSeal1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40642" name="CorelDRAW" r:id="rId4" imgW="2887920" imgH="2134800" progId="">
              <p:embed/>
            </p:oleObj>
          </a:graphicData>
        </a:graphic>
      </p:graphicFrame>
      <p:sp>
        <p:nvSpPr>
          <p:cNvPr id="25615" name="Блок-схема: узел 2"/>
          <p:cNvSpPr>
            <a:spLocks noChangeArrowheads="1"/>
          </p:cNvSpPr>
          <p:nvPr/>
        </p:nvSpPr>
        <p:spPr bwMode="auto">
          <a:xfrm>
            <a:off x="8172450" y="701675"/>
            <a:ext cx="792163" cy="350838"/>
          </a:xfrm>
          <a:prstGeom prst="flowChartConnector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09600"/>
            <a:ext cx="6480175" cy="487363"/>
          </a:xfrm>
        </p:spPr>
        <p:txBody>
          <a:bodyPr/>
          <a:lstStyle/>
          <a:p>
            <a:pPr eaLnBrk="1" hangingPunct="1"/>
            <a:r>
              <a:rPr lang="ru-RU" sz="1800" b="0" smtClean="0"/>
              <a:t>Центральный офис </a:t>
            </a:r>
            <a:br>
              <a:rPr lang="ru-RU" sz="1800" b="0" smtClean="0"/>
            </a:br>
            <a:r>
              <a:rPr lang="ru-RU" sz="1800" smtClean="0"/>
              <a:t>Отдел Организации и использования единого фонда</a:t>
            </a:r>
            <a:endParaRPr lang="en-US" sz="1800" smtClean="0"/>
          </a:p>
        </p:txBody>
      </p:sp>
      <p:sp>
        <p:nvSpPr>
          <p:cNvPr id="25617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40425" y="6338888"/>
            <a:ext cx="2808288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i="1" smtClean="0">
                <a:solidFill>
                  <a:srgbClr val="003399"/>
                </a:solidFill>
              </a:rPr>
              <a:t>http://libavtograd.tgl.ru</a:t>
            </a:r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7977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3"/>
          <p:cNvGrpSpPr>
            <a:grpSpLocks/>
          </p:cNvGrpSpPr>
          <p:nvPr/>
        </p:nvGrpSpPr>
        <p:grpSpPr bwMode="auto">
          <a:xfrm rot="-582968">
            <a:off x="117475" y="366713"/>
            <a:ext cx="1225550" cy="1169987"/>
            <a:chOff x="752164" y="1544122"/>
            <a:chExt cx="3935783" cy="3729252"/>
          </a:xfrm>
        </p:grpSpPr>
        <p:sp>
          <p:nvSpPr>
            <p:cNvPr id="25" name="Овал 24"/>
            <p:cNvSpPr/>
            <p:nvPr/>
          </p:nvSpPr>
          <p:spPr>
            <a:xfrm rot="20948326">
              <a:off x="752164" y="1544122"/>
              <a:ext cx="3935783" cy="3729252"/>
            </a:xfrm>
            <a:prstGeom prst="ellipse">
              <a:avLst/>
            </a:prstGeom>
            <a:blipFill>
              <a:blip r:embed="rId6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22" name="Овал 21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7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1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53" name="Овал 52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3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 53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sp>
        <p:nvSpPr>
          <p:cNvPr id="12291" name="Нижний колонтитул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i="1" smtClean="0">
                <a:solidFill>
                  <a:srgbClr val="003399"/>
                </a:solidFill>
              </a:rPr>
              <a:t>http://libavtograd.tgl.ru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476375" y="5394326"/>
            <a:ext cx="5010150" cy="508000"/>
            <a:chOff x="891" y="1175"/>
            <a:chExt cx="3156" cy="320"/>
          </a:xfrm>
        </p:grpSpPr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58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2071670" y="3714752"/>
            <a:ext cx="5010150" cy="508000"/>
            <a:chOff x="891" y="1175"/>
            <a:chExt cx="3156" cy="320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53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414463" y="2030413"/>
            <a:ext cx="5010150" cy="508000"/>
            <a:chOff x="891" y="1175"/>
            <a:chExt cx="3156" cy="320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44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863725" y="1928802"/>
            <a:ext cx="728027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0" dirty="0" smtClean="0">
                <a:latin typeface="+mn-lt"/>
                <a:cs typeface="+mn-cs"/>
              </a:rPr>
              <a:t>Неудовлетворенность пользователей </a:t>
            </a:r>
          </a:p>
          <a:p>
            <a:pPr eaLnBrk="0" hangingPunct="0">
              <a:defRPr/>
            </a:pPr>
            <a:r>
              <a:rPr lang="ru-RU" b="0" dirty="0" smtClean="0">
                <a:latin typeface="+mn-lt"/>
                <a:cs typeface="+mn-cs"/>
              </a:rPr>
              <a:t>качеством обслуживания</a:t>
            </a:r>
            <a:endParaRPr lang="en-US" b="0" dirty="0">
              <a:cs typeface="+mn-cs"/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495550" y="3621088"/>
            <a:ext cx="654526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2000" b="0" dirty="0">
              <a:latin typeface="+mn-lt"/>
              <a:cs typeface="+mn-cs"/>
            </a:endParaRPr>
          </a:p>
        </p:txBody>
      </p:sp>
      <p:grpSp>
        <p:nvGrpSpPr>
          <p:cNvPr id="10" name="Группа 46"/>
          <p:cNvGrpSpPr>
            <a:grpSpLocks/>
          </p:cNvGrpSpPr>
          <p:nvPr/>
        </p:nvGrpSpPr>
        <p:grpSpPr bwMode="auto">
          <a:xfrm rot="-582968">
            <a:off x="123825" y="349250"/>
            <a:ext cx="1225550" cy="1243013"/>
            <a:chOff x="840381" y="1375262"/>
            <a:chExt cx="3935783" cy="3729252"/>
          </a:xfrm>
        </p:grpSpPr>
        <p:sp>
          <p:nvSpPr>
            <p:cNvPr id="48" name="Овал 47"/>
            <p:cNvSpPr/>
            <p:nvPr/>
          </p:nvSpPr>
          <p:spPr>
            <a:xfrm rot="21303016">
              <a:off x="840381" y="1375262"/>
              <a:ext cx="3935783" cy="3729252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олилиния 48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sp>
        <p:nvSpPr>
          <p:cNvPr id="12337" name="Блок-схема: узел 2"/>
          <p:cNvSpPr>
            <a:spLocks noChangeArrowheads="1"/>
          </p:cNvSpPr>
          <p:nvPr/>
        </p:nvSpPr>
        <p:spPr bwMode="auto">
          <a:xfrm>
            <a:off x="8027988" y="214313"/>
            <a:ext cx="936625" cy="944562"/>
          </a:xfrm>
          <a:prstGeom prst="flowChartConnector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316" name="Object 28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66242" name="CorelDRAW" r:id="rId5" imgW="2887920" imgH="2134800" progId="">
              <p:embed/>
            </p:oleObj>
          </a:graphicData>
        </a:graphic>
      </p:graphicFrame>
      <p:sp>
        <p:nvSpPr>
          <p:cNvPr id="47" name="Заголовок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Проблемы в обслуживании пользователей</a:t>
            </a:r>
            <a:endParaRPr lang="ru-RU" sz="2400" dirty="0"/>
          </a:p>
        </p:txBody>
      </p:sp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2428860" y="3643314"/>
            <a:ext cx="618701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ублирование технических операций и, как результат,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 рациональное использование ресурсов.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2000232" y="5357826"/>
            <a:ext cx="5466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рофессиональная компетенция сотрудников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 соответствует требованиям  выполняемых работ.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53" name="Овал 52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3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 53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sp>
        <p:nvSpPr>
          <p:cNvPr id="12291" name="Нижний колонтитул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i="1" smtClean="0">
                <a:solidFill>
                  <a:srgbClr val="003399"/>
                </a:solidFill>
              </a:rPr>
              <a:t>http://libavtograd.tgl.ru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12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Что необходимо предпринять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476375" y="5394325"/>
            <a:ext cx="5010150" cy="508000"/>
            <a:chOff x="891" y="1175"/>
            <a:chExt cx="3156" cy="320"/>
          </a:xfrm>
        </p:grpSpPr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dirty="0" smtClean="0">
                    <a:cs typeface="+mn-cs"/>
                  </a:rPr>
                  <a:t>Провести изменение пространства</a:t>
                </a:r>
                <a:endParaRPr lang="ru-RU" dirty="0">
                  <a:cs typeface="+mn-cs"/>
                </a:endParaRPr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58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009775" y="3665538"/>
            <a:ext cx="5010150" cy="508000"/>
            <a:chOff x="891" y="1175"/>
            <a:chExt cx="3156" cy="320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dirty="0" smtClean="0">
                    <a:cs typeface="+mn-cs"/>
                  </a:rPr>
                  <a:t>Провести перераспределение сотрудников </a:t>
                </a:r>
              </a:p>
              <a:p>
                <a:pPr>
                  <a:defRPr/>
                </a:pPr>
                <a:r>
                  <a:rPr lang="ru-RU" dirty="0" smtClean="0">
                    <a:cs typeface="+mn-cs"/>
                  </a:rPr>
                  <a:t>в соответствии с их компетенциями</a:t>
                </a:r>
                <a:endParaRPr lang="ru-RU" dirty="0">
                  <a:cs typeface="+mn-cs"/>
                </a:endParaRPr>
              </a:p>
            </p:txBody>
          </p:sp>
        </p:grp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53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936750" y="4502150"/>
            <a:ext cx="5010150" cy="508000"/>
            <a:chOff x="1258" y="1081"/>
            <a:chExt cx="3156" cy="320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ru-RU" dirty="0" smtClean="0">
                  <a:cs typeface="+mn-cs"/>
                </a:rPr>
                <a:t>Провести изменения в АБИС</a:t>
              </a:r>
              <a:endParaRPr lang="ru-RU" dirty="0">
                <a:cs typeface="+mn-cs"/>
              </a:endParaRPr>
            </a:p>
          </p:txBody>
        </p:sp>
      </p:grpSp>
      <p:sp>
        <p:nvSpPr>
          <p:cNvPr id="41014" name="Oval 54"/>
          <p:cNvSpPr>
            <a:spLocks noChangeArrowheads="1"/>
          </p:cNvSpPr>
          <p:nvPr/>
        </p:nvSpPr>
        <p:spPr bwMode="gray">
          <a:xfrm>
            <a:off x="2017713" y="4587875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326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1835150" y="2801938"/>
            <a:ext cx="5010150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ru-RU" dirty="0" smtClean="0">
                  <a:cs typeface="+mn-cs"/>
                </a:rPr>
                <a:t>Провести структурные изменения</a:t>
              </a:r>
              <a:endParaRPr lang="ru-RU" dirty="0">
                <a:cs typeface="+mn-cs"/>
              </a:endParaRPr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>
            <a:off x="1916113" y="2887663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329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414463" y="2030413"/>
            <a:ext cx="5010150" cy="508000"/>
            <a:chOff x="891" y="1175"/>
            <a:chExt cx="3156" cy="320"/>
          </a:xfrm>
        </p:grpSpPr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dirty="0" smtClean="0">
                    <a:cs typeface="+mn-cs"/>
                  </a:rPr>
                  <a:t>Провести технологические изменения</a:t>
                </a:r>
                <a:endParaRPr lang="ru-RU" dirty="0">
                  <a:cs typeface="+mn-cs"/>
                </a:endParaRPr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44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863725" y="2044700"/>
            <a:ext cx="184731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000" b="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2400" b="0" dirty="0">
              <a:cs typeface="+mn-cs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317750" y="2800350"/>
            <a:ext cx="184731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b="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2400" b="0" dirty="0">
              <a:cs typeface="+mn-cs"/>
            </a:endParaRPr>
          </a:p>
        </p:txBody>
      </p:sp>
      <p:grpSp>
        <p:nvGrpSpPr>
          <p:cNvPr id="11" name="Группа 46"/>
          <p:cNvGrpSpPr>
            <a:grpSpLocks/>
          </p:cNvGrpSpPr>
          <p:nvPr/>
        </p:nvGrpSpPr>
        <p:grpSpPr bwMode="auto">
          <a:xfrm rot="-582968">
            <a:off x="123825" y="349250"/>
            <a:ext cx="1225550" cy="1243013"/>
            <a:chOff x="840381" y="1375262"/>
            <a:chExt cx="3935783" cy="3729252"/>
          </a:xfrm>
        </p:grpSpPr>
        <p:sp>
          <p:nvSpPr>
            <p:cNvPr id="48" name="Овал 47"/>
            <p:cNvSpPr/>
            <p:nvPr/>
          </p:nvSpPr>
          <p:spPr>
            <a:xfrm rot="21303016">
              <a:off x="840381" y="1375262"/>
              <a:ext cx="3935783" cy="3729252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олилиния 48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sp>
        <p:nvSpPr>
          <p:cNvPr id="12337" name="Блок-схема: узел 2"/>
          <p:cNvSpPr>
            <a:spLocks noChangeArrowheads="1"/>
          </p:cNvSpPr>
          <p:nvPr/>
        </p:nvSpPr>
        <p:spPr bwMode="auto">
          <a:xfrm>
            <a:off x="8027988" y="214313"/>
            <a:ext cx="936625" cy="944562"/>
          </a:xfrm>
          <a:prstGeom prst="flowChartConnector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316" name="Object 28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81602" name="CorelDRAW" r:id="rId5" imgW="2887920" imgH="2134800" progId="">
              <p:embed/>
            </p:oleObj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22" name="Овал 21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33543"/>
            <a:ext cx="7194420" cy="672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Блок-схема: узел 2"/>
          <p:cNvSpPr>
            <a:spLocks noChangeArrowheads="1"/>
          </p:cNvSpPr>
          <p:nvPr/>
        </p:nvSpPr>
        <p:spPr bwMode="auto">
          <a:xfrm>
            <a:off x="8172450" y="701675"/>
            <a:ext cx="792163" cy="350838"/>
          </a:xfrm>
          <a:prstGeom prst="flowChartConnector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09600"/>
            <a:ext cx="6480175" cy="487363"/>
          </a:xfrm>
        </p:spPr>
        <p:txBody>
          <a:bodyPr/>
          <a:lstStyle/>
          <a:p>
            <a:pPr eaLnBrk="1" hangingPunct="1"/>
            <a:r>
              <a:rPr lang="ru-RU" sz="1800" b="0" smtClean="0"/>
              <a:t>Центральный офис </a:t>
            </a:r>
            <a:br>
              <a:rPr lang="ru-RU" sz="1800" b="0" smtClean="0"/>
            </a:br>
            <a:r>
              <a:rPr lang="ru-RU" sz="1800" smtClean="0"/>
              <a:t>Отдел Организации и использования единого фонда</a:t>
            </a:r>
            <a:endParaRPr lang="en-US" sz="1800" smtClean="0"/>
          </a:p>
        </p:txBody>
      </p:sp>
      <p:sp>
        <p:nvSpPr>
          <p:cNvPr id="25617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Группа 23"/>
          <p:cNvGrpSpPr>
            <a:grpSpLocks/>
          </p:cNvGrpSpPr>
          <p:nvPr/>
        </p:nvGrpSpPr>
        <p:grpSpPr bwMode="auto">
          <a:xfrm rot="-582968">
            <a:off x="117475" y="366713"/>
            <a:ext cx="1225550" cy="1169987"/>
            <a:chOff x="752164" y="1544122"/>
            <a:chExt cx="3935783" cy="3729252"/>
          </a:xfrm>
        </p:grpSpPr>
        <p:sp>
          <p:nvSpPr>
            <p:cNvPr id="25" name="Овал 24"/>
            <p:cNvSpPr/>
            <p:nvPr/>
          </p:nvSpPr>
          <p:spPr>
            <a:xfrm rot="20948326">
              <a:off x="752164" y="1544122"/>
              <a:ext cx="3935783" cy="3729252"/>
            </a:xfrm>
            <a:prstGeom prst="ellipse">
              <a:avLst/>
            </a:prstGeom>
            <a:blipFill>
              <a:blip r:embed="rId6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78530" name="CorelDRAW" r:id="rId7" imgW="2887920" imgH="2134800" progId="">
              <p:embed/>
            </p:oleObj>
          </a:graphicData>
        </a:graphic>
      </p:graphicFrame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40425" y="6338888"/>
            <a:ext cx="2808288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200" i="1" smtClean="0">
                <a:solidFill>
                  <a:srgbClr val="003399"/>
                </a:solidFill>
              </a:rPr>
              <a:t>http://libavtograd.tgl.ru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53" name="Овал 52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3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 53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sp>
        <p:nvSpPr>
          <p:cNvPr id="12291" name="Нижний колонтитул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i="1" smtClean="0">
                <a:solidFill>
                  <a:srgbClr val="003399"/>
                </a:solidFill>
              </a:rPr>
              <a:t>http://libavtograd.tgl.ru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12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Что необходимо предпринять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476375" y="5394325"/>
            <a:ext cx="5010150" cy="508000"/>
            <a:chOff x="891" y="1175"/>
            <a:chExt cx="3156" cy="320"/>
          </a:xfrm>
        </p:grpSpPr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dirty="0" smtClean="0">
                    <a:cs typeface="+mn-cs"/>
                  </a:rPr>
                  <a:t>Провести изменение пространства</a:t>
                </a:r>
                <a:endParaRPr lang="ru-RU" dirty="0">
                  <a:cs typeface="+mn-cs"/>
                </a:endParaRPr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58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009775" y="3665538"/>
            <a:ext cx="5010150" cy="508000"/>
            <a:chOff x="891" y="1175"/>
            <a:chExt cx="3156" cy="320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dirty="0" smtClean="0">
                    <a:cs typeface="+mn-cs"/>
                  </a:rPr>
                  <a:t>Провести перераспределение сотрудников </a:t>
                </a:r>
              </a:p>
              <a:p>
                <a:pPr>
                  <a:defRPr/>
                </a:pPr>
                <a:r>
                  <a:rPr lang="ru-RU" dirty="0" smtClean="0">
                    <a:cs typeface="+mn-cs"/>
                  </a:rPr>
                  <a:t>в соответствии с их компетенциями</a:t>
                </a:r>
                <a:endParaRPr lang="ru-RU" dirty="0">
                  <a:cs typeface="+mn-cs"/>
                </a:endParaRPr>
              </a:p>
            </p:txBody>
          </p:sp>
        </p:grp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53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936750" y="4502150"/>
            <a:ext cx="5010150" cy="508000"/>
            <a:chOff x="1258" y="1081"/>
            <a:chExt cx="3156" cy="320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ru-RU" dirty="0" smtClean="0">
                  <a:cs typeface="+mn-cs"/>
                </a:rPr>
                <a:t>Провести изменения в АБИС</a:t>
              </a:r>
              <a:endParaRPr lang="ru-RU" dirty="0">
                <a:cs typeface="+mn-cs"/>
              </a:endParaRPr>
            </a:p>
          </p:txBody>
        </p:sp>
      </p:grpSp>
      <p:sp>
        <p:nvSpPr>
          <p:cNvPr id="41014" name="Oval 54"/>
          <p:cNvSpPr>
            <a:spLocks noChangeArrowheads="1"/>
          </p:cNvSpPr>
          <p:nvPr/>
        </p:nvSpPr>
        <p:spPr bwMode="gray">
          <a:xfrm>
            <a:off x="2017713" y="4587875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326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1835150" y="2801938"/>
            <a:ext cx="5010150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ru-RU" dirty="0" smtClean="0">
                  <a:cs typeface="+mn-cs"/>
                </a:rPr>
                <a:t>Провести структурные изменения</a:t>
              </a:r>
              <a:endParaRPr lang="ru-RU" dirty="0">
                <a:cs typeface="+mn-cs"/>
              </a:endParaRPr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>
            <a:off x="1916113" y="2887663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329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1414463" y="2030413"/>
            <a:ext cx="5010150" cy="508000"/>
            <a:chOff x="891" y="1175"/>
            <a:chExt cx="3156" cy="320"/>
          </a:xfrm>
        </p:grpSpPr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dirty="0" smtClean="0">
                    <a:cs typeface="+mn-cs"/>
                  </a:rPr>
                  <a:t>Провести технологические изменения</a:t>
                </a:r>
                <a:endParaRPr lang="ru-RU" dirty="0">
                  <a:cs typeface="+mn-cs"/>
                </a:endParaRPr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344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863725" y="2044700"/>
            <a:ext cx="184731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000" b="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2400" b="0" dirty="0">
              <a:cs typeface="+mn-cs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317750" y="2800350"/>
            <a:ext cx="184731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b="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2400" b="0" dirty="0">
              <a:cs typeface="+mn-cs"/>
            </a:endParaRPr>
          </a:p>
        </p:txBody>
      </p:sp>
      <p:grpSp>
        <p:nvGrpSpPr>
          <p:cNvPr id="11" name="Группа 46"/>
          <p:cNvGrpSpPr>
            <a:grpSpLocks/>
          </p:cNvGrpSpPr>
          <p:nvPr/>
        </p:nvGrpSpPr>
        <p:grpSpPr bwMode="auto">
          <a:xfrm rot="-582968">
            <a:off x="123825" y="349250"/>
            <a:ext cx="1225550" cy="1243013"/>
            <a:chOff x="840381" y="1375262"/>
            <a:chExt cx="3935783" cy="3729252"/>
          </a:xfrm>
        </p:grpSpPr>
        <p:sp>
          <p:nvSpPr>
            <p:cNvPr id="48" name="Овал 47"/>
            <p:cNvSpPr/>
            <p:nvPr/>
          </p:nvSpPr>
          <p:spPr>
            <a:xfrm rot="21303016">
              <a:off x="840381" y="1375262"/>
              <a:ext cx="3935783" cy="3729252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олилиния 48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sp>
        <p:nvSpPr>
          <p:cNvPr id="12337" name="Блок-схема: узел 2"/>
          <p:cNvSpPr>
            <a:spLocks noChangeArrowheads="1"/>
          </p:cNvSpPr>
          <p:nvPr/>
        </p:nvSpPr>
        <p:spPr bwMode="auto">
          <a:xfrm>
            <a:off x="8027988" y="214313"/>
            <a:ext cx="936625" cy="944562"/>
          </a:xfrm>
          <a:prstGeom prst="flowChartConnector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316" name="Object 28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92866" name="CorelDRAW" r:id="rId5" imgW="2887920" imgH="2134800" progId="">
              <p:embed/>
            </p:oleObj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Прямоугольник 14"/>
          <p:cNvSpPr>
            <a:spLocks noChangeArrowheads="1"/>
          </p:cNvSpPr>
          <p:nvPr/>
        </p:nvSpPr>
        <p:spPr bwMode="auto">
          <a:xfrm>
            <a:off x="8101013" y="765175"/>
            <a:ext cx="863600" cy="287338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571480"/>
            <a:ext cx="6143668" cy="754083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Сектор контроля и учета до изменений </a:t>
            </a:r>
            <a:br>
              <a:rPr lang="ru-RU" sz="2000" dirty="0" smtClean="0"/>
            </a:br>
            <a:endParaRPr lang="ru-RU" sz="2000" dirty="0" smtClean="0"/>
          </a:p>
        </p:txBody>
      </p:sp>
      <p:grpSp>
        <p:nvGrpSpPr>
          <p:cNvPr id="21524" name="Группа 4"/>
          <p:cNvGrpSpPr>
            <a:grpSpLocks/>
          </p:cNvGrpSpPr>
          <p:nvPr/>
        </p:nvGrpSpPr>
        <p:grpSpPr bwMode="auto">
          <a:xfrm>
            <a:off x="-2736850" y="1214422"/>
            <a:ext cx="2736850" cy="2303462"/>
            <a:chOff x="5350233" y="3933056"/>
            <a:chExt cx="2209590" cy="1859737"/>
          </a:xfrm>
        </p:grpSpPr>
        <p:sp>
          <p:nvSpPr>
            <p:cNvPr id="7" name="Овал 6"/>
            <p:cNvSpPr/>
            <p:nvPr/>
          </p:nvSpPr>
          <p:spPr>
            <a:xfrm>
              <a:off x="5885892" y="3933056"/>
              <a:ext cx="1673931" cy="1673931"/>
            </a:xfrm>
            <a:prstGeom prst="ellipse">
              <a:avLst/>
            </a:prstGeom>
            <a:blipFill>
              <a:blip r:embed="rId3" cstate="print">
                <a:extLst/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5350233" y="5240396"/>
              <a:ext cx="1071316" cy="552397"/>
            </a:xfrm>
            <a:custGeom>
              <a:avLst/>
              <a:gdLst>
                <a:gd name="connsiteX0" fmla="*/ 0 w 1071316"/>
                <a:gd name="connsiteY0" fmla="*/ 0 h 552397"/>
                <a:gd name="connsiteX1" fmla="*/ 1071316 w 1071316"/>
                <a:gd name="connsiteY1" fmla="*/ 0 h 552397"/>
                <a:gd name="connsiteX2" fmla="*/ 1071316 w 1071316"/>
                <a:gd name="connsiteY2" fmla="*/ 552397 h 552397"/>
                <a:gd name="connsiteX3" fmla="*/ 0 w 1071316"/>
                <a:gd name="connsiteY3" fmla="*/ 552397 h 552397"/>
                <a:gd name="connsiteX4" fmla="*/ 0 w 1071316"/>
                <a:gd name="connsiteY4" fmla="*/ 0 h 5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316" h="552397">
                  <a:moveTo>
                    <a:pt x="0" y="0"/>
                  </a:moveTo>
                  <a:lnTo>
                    <a:pt x="1071316" y="0"/>
                  </a:lnTo>
                  <a:lnTo>
                    <a:pt x="1071316" y="552397"/>
                  </a:lnTo>
                  <a:lnTo>
                    <a:pt x="0" y="5523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/>
            </a:p>
          </p:txBody>
        </p:sp>
      </p:grpSp>
      <p:grpSp>
        <p:nvGrpSpPr>
          <p:cNvPr id="21525" name="Группа 10"/>
          <p:cNvGrpSpPr>
            <a:grpSpLocks/>
          </p:cNvGrpSpPr>
          <p:nvPr/>
        </p:nvGrpSpPr>
        <p:grpSpPr bwMode="auto">
          <a:xfrm>
            <a:off x="-3959226" y="3714752"/>
            <a:ext cx="3959226" cy="1944688"/>
            <a:chOff x="1823789" y="4672563"/>
            <a:chExt cx="3540298" cy="1638192"/>
          </a:xfrm>
        </p:grpSpPr>
        <p:sp>
          <p:nvSpPr>
            <p:cNvPr id="12" name="Овал 11"/>
            <p:cNvSpPr/>
            <p:nvPr/>
          </p:nvSpPr>
          <p:spPr>
            <a:xfrm>
              <a:off x="3600402" y="4672563"/>
              <a:ext cx="1763685" cy="1638192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823789" y="4855049"/>
              <a:ext cx="1716508" cy="885074"/>
            </a:xfrm>
            <a:custGeom>
              <a:avLst/>
              <a:gdLst>
                <a:gd name="connsiteX0" fmla="*/ 0 w 1716508"/>
                <a:gd name="connsiteY0" fmla="*/ 0 h 885074"/>
                <a:gd name="connsiteX1" fmla="*/ 1716508 w 1716508"/>
                <a:gd name="connsiteY1" fmla="*/ 0 h 885074"/>
                <a:gd name="connsiteX2" fmla="*/ 1716508 w 1716508"/>
                <a:gd name="connsiteY2" fmla="*/ 885074 h 885074"/>
                <a:gd name="connsiteX3" fmla="*/ 0 w 1716508"/>
                <a:gd name="connsiteY3" fmla="*/ 885074 h 885074"/>
                <a:gd name="connsiteX4" fmla="*/ 0 w 1716508"/>
                <a:gd name="connsiteY4" fmla="*/ 0 h 88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508" h="885074">
                  <a:moveTo>
                    <a:pt x="0" y="0"/>
                  </a:moveTo>
                  <a:lnTo>
                    <a:pt x="1716508" y="0"/>
                  </a:lnTo>
                  <a:lnTo>
                    <a:pt x="1716508" y="885074"/>
                  </a:lnTo>
                  <a:lnTo>
                    <a:pt x="0" y="88507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300"/>
            </a:p>
          </p:txBody>
        </p:sp>
      </p:grpSp>
      <p:grpSp>
        <p:nvGrpSpPr>
          <p:cNvPr id="21526" name="Группа 21"/>
          <p:cNvGrpSpPr>
            <a:grpSpLocks/>
          </p:cNvGrpSpPr>
          <p:nvPr/>
        </p:nvGrpSpPr>
        <p:grpSpPr bwMode="auto">
          <a:xfrm rot="-582968">
            <a:off x="117475" y="366713"/>
            <a:ext cx="1225550" cy="1169987"/>
            <a:chOff x="752164" y="1544122"/>
            <a:chExt cx="3935783" cy="3729252"/>
          </a:xfrm>
        </p:grpSpPr>
        <p:sp>
          <p:nvSpPr>
            <p:cNvPr id="23" name="Овал 22"/>
            <p:cNvSpPr/>
            <p:nvPr/>
          </p:nvSpPr>
          <p:spPr>
            <a:xfrm rot="20948326">
              <a:off x="752164" y="1544122"/>
              <a:ext cx="3935783" cy="3729252"/>
            </a:xfrm>
            <a:prstGeom prst="ellipse">
              <a:avLst/>
            </a:prstGeom>
            <a:blipFill>
              <a:blip r:embed="rId5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pSp>
        <p:nvGrpSpPr>
          <p:cNvPr id="21527" name="Группа 24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26" name="Овал 25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6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1525" name="CorelDRAW" r:id="rId7" imgW="2887920" imgH="2134800" progId="">
              <p:embed/>
            </p:oleObj>
          </a:graphicData>
        </a:graphic>
      </p:graphicFrame>
      <p:pic>
        <p:nvPicPr>
          <p:cNvPr id="2" name="Picture 22" descr="C:\Users\Lenovo\Desktop\Новая папка\1Вход в библиотеку на 1 этаже.JPG"/>
          <p:cNvPicPr>
            <a:picLocks noChangeAspect="1" noChangeArrowheads="1"/>
          </p:cNvPicPr>
          <p:nvPr/>
        </p:nvPicPr>
        <p:blipFill>
          <a:blip r:embed="rId8"/>
          <a:srcRect r="9765" b="9375"/>
          <a:stretch>
            <a:fillRect/>
          </a:stretch>
        </p:blipFill>
        <p:spPr bwMode="auto">
          <a:xfrm>
            <a:off x="1428728" y="1357298"/>
            <a:ext cx="6733647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3" descr="C:\Users\Lenovo\Desktop\Новая папка\DSC00186.JPG"/>
          <p:cNvPicPr>
            <a:picLocks noChangeAspect="1" noChangeArrowheads="1"/>
          </p:cNvPicPr>
          <p:nvPr/>
        </p:nvPicPr>
        <p:blipFill>
          <a:blip r:embed="rId9" cstate="print"/>
          <a:srcRect l="6673" r="4905" b="12026"/>
          <a:stretch>
            <a:fillRect/>
          </a:stretch>
        </p:blipFill>
        <p:spPr bwMode="auto">
          <a:xfrm>
            <a:off x="1357290" y="1357298"/>
            <a:ext cx="6858048" cy="511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000364" y="642918"/>
            <a:ext cx="398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После реструктуризации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Прямоугольник 14"/>
          <p:cNvSpPr>
            <a:spLocks noChangeArrowheads="1"/>
          </p:cNvSpPr>
          <p:nvPr/>
        </p:nvSpPr>
        <p:spPr bwMode="auto">
          <a:xfrm>
            <a:off x="8101013" y="765175"/>
            <a:ext cx="863600" cy="287338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571480"/>
            <a:ext cx="6715172" cy="642942"/>
          </a:xfrm>
        </p:spPr>
        <p:txBody>
          <a:bodyPr/>
          <a:lstStyle/>
          <a:p>
            <a:pPr eaLnBrk="1" hangingPunct="1"/>
            <a:r>
              <a:rPr lang="ru-RU" sz="1900" dirty="0" smtClean="0"/>
              <a:t>Зал художественной литературы до изменений</a:t>
            </a:r>
          </a:p>
        </p:txBody>
      </p:sp>
      <p:grpSp>
        <p:nvGrpSpPr>
          <p:cNvPr id="4" name="Группа 4"/>
          <p:cNvGrpSpPr>
            <a:grpSpLocks/>
          </p:cNvGrpSpPr>
          <p:nvPr/>
        </p:nvGrpSpPr>
        <p:grpSpPr bwMode="auto">
          <a:xfrm>
            <a:off x="-2736850" y="1214422"/>
            <a:ext cx="2736850" cy="2303462"/>
            <a:chOff x="5350233" y="3933056"/>
            <a:chExt cx="2209590" cy="1859737"/>
          </a:xfrm>
        </p:grpSpPr>
        <p:sp>
          <p:nvSpPr>
            <p:cNvPr id="7" name="Овал 6"/>
            <p:cNvSpPr/>
            <p:nvPr/>
          </p:nvSpPr>
          <p:spPr>
            <a:xfrm>
              <a:off x="5885892" y="3933056"/>
              <a:ext cx="1673931" cy="1673931"/>
            </a:xfrm>
            <a:prstGeom prst="ellipse">
              <a:avLst/>
            </a:prstGeom>
            <a:blipFill>
              <a:blip r:embed="rId3" cstate="print">
                <a:extLst/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5350233" y="5240396"/>
              <a:ext cx="1071316" cy="552397"/>
            </a:xfrm>
            <a:custGeom>
              <a:avLst/>
              <a:gdLst>
                <a:gd name="connsiteX0" fmla="*/ 0 w 1071316"/>
                <a:gd name="connsiteY0" fmla="*/ 0 h 552397"/>
                <a:gd name="connsiteX1" fmla="*/ 1071316 w 1071316"/>
                <a:gd name="connsiteY1" fmla="*/ 0 h 552397"/>
                <a:gd name="connsiteX2" fmla="*/ 1071316 w 1071316"/>
                <a:gd name="connsiteY2" fmla="*/ 552397 h 552397"/>
                <a:gd name="connsiteX3" fmla="*/ 0 w 1071316"/>
                <a:gd name="connsiteY3" fmla="*/ 552397 h 552397"/>
                <a:gd name="connsiteX4" fmla="*/ 0 w 1071316"/>
                <a:gd name="connsiteY4" fmla="*/ 0 h 5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316" h="552397">
                  <a:moveTo>
                    <a:pt x="0" y="0"/>
                  </a:moveTo>
                  <a:lnTo>
                    <a:pt x="1071316" y="0"/>
                  </a:lnTo>
                  <a:lnTo>
                    <a:pt x="1071316" y="552397"/>
                  </a:lnTo>
                  <a:lnTo>
                    <a:pt x="0" y="5523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/>
            </a:p>
          </p:txBody>
        </p:sp>
      </p:grp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-3959226" y="3714752"/>
            <a:ext cx="3959226" cy="1944688"/>
            <a:chOff x="1823789" y="4672563"/>
            <a:chExt cx="3540298" cy="1638192"/>
          </a:xfrm>
        </p:grpSpPr>
        <p:sp>
          <p:nvSpPr>
            <p:cNvPr id="12" name="Овал 11"/>
            <p:cNvSpPr/>
            <p:nvPr/>
          </p:nvSpPr>
          <p:spPr>
            <a:xfrm>
              <a:off x="3600402" y="4672563"/>
              <a:ext cx="1763685" cy="1638192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823789" y="4855049"/>
              <a:ext cx="1716508" cy="885074"/>
            </a:xfrm>
            <a:custGeom>
              <a:avLst/>
              <a:gdLst>
                <a:gd name="connsiteX0" fmla="*/ 0 w 1716508"/>
                <a:gd name="connsiteY0" fmla="*/ 0 h 885074"/>
                <a:gd name="connsiteX1" fmla="*/ 1716508 w 1716508"/>
                <a:gd name="connsiteY1" fmla="*/ 0 h 885074"/>
                <a:gd name="connsiteX2" fmla="*/ 1716508 w 1716508"/>
                <a:gd name="connsiteY2" fmla="*/ 885074 h 885074"/>
                <a:gd name="connsiteX3" fmla="*/ 0 w 1716508"/>
                <a:gd name="connsiteY3" fmla="*/ 885074 h 885074"/>
                <a:gd name="connsiteX4" fmla="*/ 0 w 1716508"/>
                <a:gd name="connsiteY4" fmla="*/ 0 h 88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508" h="885074">
                  <a:moveTo>
                    <a:pt x="0" y="0"/>
                  </a:moveTo>
                  <a:lnTo>
                    <a:pt x="1716508" y="0"/>
                  </a:lnTo>
                  <a:lnTo>
                    <a:pt x="1716508" y="885074"/>
                  </a:lnTo>
                  <a:lnTo>
                    <a:pt x="0" y="88507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300"/>
            </a:p>
          </p:txBody>
        </p:sp>
      </p:grpSp>
      <p:grpSp>
        <p:nvGrpSpPr>
          <p:cNvPr id="6" name="Группа 21"/>
          <p:cNvGrpSpPr>
            <a:grpSpLocks/>
          </p:cNvGrpSpPr>
          <p:nvPr/>
        </p:nvGrpSpPr>
        <p:grpSpPr bwMode="auto">
          <a:xfrm rot="-582968">
            <a:off x="117475" y="366713"/>
            <a:ext cx="1225550" cy="1169987"/>
            <a:chOff x="752164" y="1544122"/>
            <a:chExt cx="3935783" cy="3729252"/>
          </a:xfrm>
        </p:grpSpPr>
        <p:sp>
          <p:nvSpPr>
            <p:cNvPr id="23" name="Овал 22"/>
            <p:cNvSpPr/>
            <p:nvPr/>
          </p:nvSpPr>
          <p:spPr>
            <a:xfrm rot="20948326">
              <a:off x="752164" y="1544122"/>
              <a:ext cx="3935783" cy="3729252"/>
            </a:xfrm>
            <a:prstGeom prst="ellipse">
              <a:avLst/>
            </a:prstGeom>
            <a:blipFill>
              <a:blip r:embed="rId5" cstate="print">
                <a:extLst/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2195733" y="3717034"/>
              <a:ext cx="1869328" cy="963872"/>
            </a:xfrm>
            <a:custGeom>
              <a:avLst/>
              <a:gdLst>
                <a:gd name="connsiteX0" fmla="*/ 0 w 1869328"/>
                <a:gd name="connsiteY0" fmla="*/ 0 h 963872"/>
                <a:gd name="connsiteX1" fmla="*/ 1869328 w 1869328"/>
                <a:gd name="connsiteY1" fmla="*/ 0 h 963872"/>
                <a:gd name="connsiteX2" fmla="*/ 1869328 w 1869328"/>
                <a:gd name="connsiteY2" fmla="*/ 963872 h 963872"/>
                <a:gd name="connsiteX3" fmla="*/ 0 w 1869328"/>
                <a:gd name="connsiteY3" fmla="*/ 963872 h 963872"/>
                <a:gd name="connsiteX4" fmla="*/ 0 w 1869328"/>
                <a:gd name="connsiteY4" fmla="*/ 0 h 9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8" h="963872">
                  <a:moveTo>
                    <a:pt x="0" y="0"/>
                  </a:moveTo>
                  <a:lnTo>
                    <a:pt x="1869328" y="0"/>
                  </a:lnTo>
                  <a:lnTo>
                    <a:pt x="1869328" y="963872"/>
                  </a:lnTo>
                  <a:lnTo>
                    <a:pt x="0" y="96387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pSp>
        <p:nvGrpSpPr>
          <p:cNvPr id="9" name="Группа 24"/>
          <p:cNvGrpSpPr>
            <a:grpSpLocks/>
          </p:cNvGrpSpPr>
          <p:nvPr/>
        </p:nvGrpSpPr>
        <p:grpSpPr bwMode="auto">
          <a:xfrm>
            <a:off x="971550" y="49213"/>
            <a:ext cx="987425" cy="938212"/>
            <a:chOff x="468709" y="-675085"/>
            <a:chExt cx="8208169" cy="8208169"/>
          </a:xfrm>
        </p:grpSpPr>
        <p:sp>
          <p:nvSpPr>
            <p:cNvPr id="26" name="Овал 25"/>
            <p:cNvSpPr/>
            <p:nvPr/>
          </p:nvSpPr>
          <p:spPr>
            <a:xfrm>
              <a:off x="468709" y="-675085"/>
              <a:ext cx="8208169" cy="8208169"/>
            </a:xfrm>
            <a:prstGeom prst="ellipse">
              <a:avLst/>
            </a:prstGeom>
            <a:blipFill>
              <a:blip r:embed="rId6" cstate="print">
                <a:extLst/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1946179" y="3683453"/>
              <a:ext cx="5253228" cy="2708695"/>
            </a:xfrm>
            <a:custGeom>
              <a:avLst/>
              <a:gdLst>
                <a:gd name="connsiteX0" fmla="*/ 0 w 5253228"/>
                <a:gd name="connsiteY0" fmla="*/ 0 h 2708695"/>
                <a:gd name="connsiteX1" fmla="*/ 5253228 w 5253228"/>
                <a:gd name="connsiteY1" fmla="*/ 0 h 2708695"/>
                <a:gd name="connsiteX2" fmla="*/ 5253228 w 5253228"/>
                <a:gd name="connsiteY2" fmla="*/ 2708695 h 2708695"/>
                <a:gd name="connsiteX3" fmla="*/ 0 w 5253228"/>
                <a:gd name="connsiteY3" fmla="*/ 2708695 h 2708695"/>
                <a:gd name="connsiteX4" fmla="*/ 0 w 5253228"/>
                <a:gd name="connsiteY4" fmla="*/ 0 h 270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228" h="2708695">
                  <a:moveTo>
                    <a:pt x="0" y="0"/>
                  </a:moveTo>
                  <a:lnTo>
                    <a:pt x="5253228" y="0"/>
                  </a:lnTo>
                  <a:lnTo>
                    <a:pt x="5253228" y="2708695"/>
                  </a:lnTo>
                  <a:lnTo>
                    <a:pt x="0" y="27086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b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/>
            </a:p>
          </p:txBody>
        </p:sp>
      </p:grp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7978775" y="87313"/>
          <a:ext cx="1009650" cy="749300"/>
        </p:xfrm>
        <a:graphic>
          <a:graphicData uri="http://schemas.openxmlformats.org/presentationml/2006/ole">
            <p:oleObj spid="_x0000_s280578" name="CorelDRAW" r:id="rId7" imgW="2887920" imgH="2134800" progId="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71736" y="1500174"/>
            <a:ext cx="398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После реструктуризации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80580" name="Picture 4" descr="C:\Users\Lenovo\Desktop\Новая папка\Автоматизированное обслуживание на Центральном абонементе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1214422"/>
            <a:ext cx="7286676" cy="5465007"/>
          </a:xfrm>
          <a:prstGeom prst="rect">
            <a:avLst/>
          </a:prstGeom>
          <a:noFill/>
        </p:spPr>
      </p:pic>
      <p:pic>
        <p:nvPicPr>
          <p:cNvPr id="280581" name="Picture 5" descr="C:\Users\Lenovo\Desktop\Новая папка\DSC001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1231516"/>
            <a:ext cx="7500990" cy="5626484"/>
          </a:xfrm>
          <a:prstGeom prst="rect">
            <a:avLst/>
          </a:prstGeom>
          <a:noFill/>
        </p:spPr>
      </p:pic>
      <p:pic>
        <p:nvPicPr>
          <p:cNvPr id="28" name="Рисунок 27" descr="IMGP0880.JPG"/>
          <p:cNvPicPr>
            <a:picLocks noChangeAspect="1"/>
          </p:cNvPicPr>
          <p:nvPr/>
        </p:nvPicPr>
        <p:blipFill>
          <a:blip r:embed="rId10" cstate="print"/>
          <a:srcRect l="4463" t="6173"/>
          <a:stretch>
            <a:fillRect/>
          </a:stretch>
        </p:blipFill>
        <p:spPr>
          <a:xfrm>
            <a:off x="1377968" y="1285860"/>
            <a:ext cx="7551749" cy="55721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3240" y="785794"/>
            <a:ext cx="3351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После реструктуризации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</p:bldLst>
  </p:timing>
</p:sld>
</file>

<file path=ppt/theme/theme1.xml><?xml version="1.0" encoding="utf-8"?>
<a:theme xmlns:a="http://schemas.openxmlformats.org/drawingml/2006/main" name="cdb2004213l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6440</TotalTime>
  <Words>295</Words>
  <Application>Microsoft Office PowerPoint</Application>
  <PresentationFormat>Экран (4:3)</PresentationFormat>
  <Paragraphs>91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cdb2004213l</vt:lpstr>
      <vt:lpstr>CorelDRAW</vt:lpstr>
      <vt:lpstr>Муниципальное бюджетное учреждение культуры  городского округа Тольятти Библиотека Автограда</vt:lpstr>
      <vt:lpstr>Структура Центральной библиотеки</vt:lpstr>
      <vt:lpstr>Центральный офис  Отдел Организации и использования единого фонда</vt:lpstr>
      <vt:lpstr>Проблемы в обслуживании пользователей</vt:lpstr>
      <vt:lpstr>Что необходимо предпринять</vt:lpstr>
      <vt:lpstr>Центральный офис  Отдел Организации и использования единого фонда</vt:lpstr>
      <vt:lpstr>Что необходимо предпринять</vt:lpstr>
      <vt:lpstr>Сектор контроля и учета до изменений  </vt:lpstr>
      <vt:lpstr>Зал художественной литературы до изменений</vt:lpstr>
      <vt:lpstr>Зал отраслевой литературы до изменений</vt:lpstr>
      <vt:lpstr>Молодежные клубы  в Центральной библиотеке</vt:lpstr>
      <vt:lpstr>Молодежные клубы  в Центральной библиотеке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Lenovo</cp:lastModifiedBy>
  <cp:revision>411</cp:revision>
  <cp:lastPrinted>2011-07-27T11:09:00Z</cp:lastPrinted>
  <dcterms:created xsi:type="dcterms:W3CDTF">2011-07-22T08:29:47Z</dcterms:created>
  <dcterms:modified xsi:type="dcterms:W3CDTF">2014-05-20T07:05:57Z</dcterms:modified>
</cp:coreProperties>
</file>