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9B4BA9B-1556-4C4B-AC75-341ADB8A8340}" type="datetimeFigureOut">
              <a:rPr lang="ru-RU" smtClean="0"/>
              <a:pPr/>
              <a:t>16.05.2014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6CE0DFB-5787-439B-870D-12953F260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2693988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Библиотечный сайт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как инструмент продвижения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книги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 чтения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492824"/>
            <a:ext cx="6563072" cy="110452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/>
              <a:t>Орехова Нина Владимировна</a:t>
            </a:r>
          </a:p>
          <a:p>
            <a:pPr algn="r"/>
            <a:r>
              <a:rPr lang="ru-RU" sz="1800" dirty="0" smtClean="0"/>
              <a:t>директор Забайкальской краевой</a:t>
            </a:r>
          </a:p>
          <a:p>
            <a:pPr algn="r"/>
            <a:r>
              <a:rPr lang="ru-RU" sz="1800" dirty="0" smtClean="0"/>
              <a:t>библиотеки им. А.С. Пушкина</a:t>
            </a:r>
            <a:endParaRPr lang="ru-RU" sz="1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Оюна РАБОТА\by Yumi_san\Прочий бред\136.jpg"/>
          <p:cNvPicPr>
            <a:picLocks noChangeAspect="1" noChangeArrowheads="1"/>
          </p:cNvPicPr>
          <p:nvPr/>
        </p:nvPicPr>
        <p:blipFill>
          <a:blip r:embed="rId2" cstate="print"/>
          <a:srcRect l="14121" t="8001" r="34123" b="7990"/>
          <a:stretch>
            <a:fillRect/>
          </a:stretch>
        </p:blipFill>
        <p:spPr bwMode="auto">
          <a:xfrm>
            <a:off x="395536" y="404663"/>
            <a:ext cx="6264696" cy="57199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D:\Оюна РАБОТА\by Yumi_san\Прочий бред\135.jpg"/>
          <p:cNvPicPr>
            <a:picLocks noChangeAspect="1" noChangeArrowheads="1"/>
          </p:cNvPicPr>
          <p:nvPr/>
        </p:nvPicPr>
        <p:blipFill>
          <a:blip r:embed="rId3" cstate="print"/>
          <a:srcRect l="13603" t="7173" r="33141" b="3991"/>
          <a:stretch>
            <a:fillRect/>
          </a:stretch>
        </p:blipFill>
        <p:spPr bwMode="auto">
          <a:xfrm>
            <a:off x="4139952" y="2186166"/>
            <a:ext cx="4653102" cy="43660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Оюна РАБОТА\by Yumi_san\Прочий бред\137.jpg"/>
          <p:cNvPicPr>
            <a:picLocks noChangeAspect="1" noChangeArrowheads="1"/>
          </p:cNvPicPr>
          <p:nvPr/>
        </p:nvPicPr>
        <p:blipFill>
          <a:blip r:embed="rId2" cstate="print"/>
          <a:srcRect l="13109" t="9942" r="13125" b="29535"/>
          <a:stretch>
            <a:fillRect/>
          </a:stretch>
        </p:blipFill>
        <p:spPr bwMode="auto">
          <a:xfrm>
            <a:off x="323527" y="260648"/>
            <a:ext cx="8580953" cy="39604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44" name="Picture 4" descr="D:\Оюна РАБОТА\by Yumi_san\Прочий бред\138.jpg"/>
          <p:cNvPicPr>
            <a:picLocks noChangeAspect="1" noChangeArrowheads="1"/>
          </p:cNvPicPr>
          <p:nvPr/>
        </p:nvPicPr>
        <p:blipFill>
          <a:blip r:embed="rId3" cstate="print"/>
          <a:srcRect l="12750" t="9209" r="42245" b="17450"/>
          <a:stretch>
            <a:fillRect/>
          </a:stretch>
        </p:blipFill>
        <p:spPr bwMode="auto">
          <a:xfrm>
            <a:off x="467544" y="3140968"/>
            <a:ext cx="3774372" cy="3459841"/>
          </a:xfrm>
          <a:prstGeom prst="rect">
            <a:avLst/>
          </a:prstGeom>
          <a:noFill/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45" name="Picture 5" descr="D:\Оюна РАБОТА\by Yumi_san\Прочий бред\139.jpg"/>
          <p:cNvPicPr>
            <a:picLocks noChangeAspect="1" noChangeArrowheads="1"/>
          </p:cNvPicPr>
          <p:nvPr/>
        </p:nvPicPr>
        <p:blipFill>
          <a:blip r:embed="rId4" cstate="print"/>
          <a:srcRect l="13126" t="8334" r="36705" b="19991"/>
          <a:stretch>
            <a:fillRect/>
          </a:stretch>
        </p:blipFill>
        <p:spPr bwMode="auto">
          <a:xfrm>
            <a:off x="2627784" y="3248980"/>
            <a:ext cx="4011714" cy="3223943"/>
          </a:xfrm>
          <a:prstGeom prst="rect">
            <a:avLst/>
          </a:prstGeom>
          <a:noFill/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 descr="D:\Оюна РАБОТА\by Yumi_san\Прочий бред\140.jpg"/>
          <p:cNvPicPr>
            <a:picLocks noChangeAspect="1" noChangeArrowheads="1"/>
          </p:cNvPicPr>
          <p:nvPr/>
        </p:nvPicPr>
        <p:blipFill>
          <a:blip r:embed="rId5" cstate="print"/>
          <a:srcRect l="12751" t="12542" r="40369" b="17450"/>
          <a:stretch>
            <a:fillRect/>
          </a:stretch>
        </p:blipFill>
        <p:spPr bwMode="auto">
          <a:xfrm>
            <a:off x="5076056" y="3284985"/>
            <a:ext cx="3744416" cy="3145310"/>
          </a:xfrm>
          <a:prstGeom prst="rect">
            <a:avLst/>
          </a:prstGeom>
          <a:noFill/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Оюна РАБОТА\by Yumi_san\Прочий бред\141.jpg"/>
          <p:cNvPicPr>
            <a:picLocks noChangeAspect="1" noChangeArrowheads="1"/>
          </p:cNvPicPr>
          <p:nvPr/>
        </p:nvPicPr>
        <p:blipFill>
          <a:blip r:embed="rId2" cstate="print"/>
          <a:srcRect l="14061" t="32237" r="32683" b="20528"/>
          <a:stretch>
            <a:fillRect/>
          </a:stretch>
        </p:blipFill>
        <p:spPr bwMode="auto">
          <a:xfrm>
            <a:off x="289321" y="1232756"/>
            <a:ext cx="8565358" cy="43924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Оюна РАБОТА\by Yumi_san\Прочий бред\142.jpg"/>
          <p:cNvPicPr>
            <a:picLocks noChangeAspect="1" noChangeArrowheads="1"/>
          </p:cNvPicPr>
          <p:nvPr/>
        </p:nvPicPr>
        <p:blipFill>
          <a:blip r:embed="rId2" cstate="print"/>
          <a:srcRect l="13406" t="10766" r="13461" b="24226"/>
          <a:stretch>
            <a:fillRect/>
          </a:stretch>
        </p:blipFill>
        <p:spPr bwMode="auto">
          <a:xfrm>
            <a:off x="395536" y="332656"/>
            <a:ext cx="8352928" cy="41764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D:\Оюна РАБОТА\by Yumi_san\Прочий бред\143.jpg"/>
          <p:cNvPicPr>
            <a:picLocks noChangeAspect="1" noChangeArrowheads="1"/>
          </p:cNvPicPr>
          <p:nvPr/>
        </p:nvPicPr>
        <p:blipFill>
          <a:blip r:embed="rId3" cstate="print"/>
          <a:srcRect l="18752" t="6667" r="19366" b="4989"/>
          <a:stretch>
            <a:fillRect/>
          </a:stretch>
        </p:blipFill>
        <p:spPr bwMode="auto">
          <a:xfrm>
            <a:off x="3923928" y="2780928"/>
            <a:ext cx="4483517" cy="3600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:\Оюна РАБОТА\by Yumi_san\Прочий бред\146.jpg"/>
          <p:cNvPicPr>
            <a:picLocks noChangeAspect="1" noChangeArrowheads="1"/>
          </p:cNvPicPr>
          <p:nvPr/>
        </p:nvPicPr>
        <p:blipFill>
          <a:blip r:embed="rId2" cstate="print"/>
          <a:srcRect l="12620" t="7573" r="13872" b="8418"/>
          <a:stretch>
            <a:fillRect/>
          </a:stretch>
        </p:blipFill>
        <p:spPr bwMode="auto">
          <a:xfrm>
            <a:off x="539553" y="836712"/>
            <a:ext cx="8064895" cy="51845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315" name="Picture 3" descr="D:\Оюна РАБОТА\by Yumi_san\Прочий бред\144.jpg"/>
          <p:cNvPicPr>
            <a:picLocks noChangeAspect="1" noChangeArrowheads="1"/>
          </p:cNvPicPr>
          <p:nvPr/>
        </p:nvPicPr>
        <p:blipFill>
          <a:blip r:embed="rId3" cstate="print"/>
          <a:srcRect l="68849" t="38618" r="14184" b="28045"/>
          <a:stretch>
            <a:fillRect/>
          </a:stretch>
        </p:blipFill>
        <p:spPr bwMode="auto">
          <a:xfrm>
            <a:off x="4572000" y="1901671"/>
            <a:ext cx="4248472" cy="46956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юна РАБОТА\by Yumi_san\Прочий бред\145.jpg"/>
          <p:cNvPicPr>
            <a:picLocks noChangeAspect="1" noChangeArrowheads="1"/>
          </p:cNvPicPr>
          <p:nvPr/>
        </p:nvPicPr>
        <p:blipFill>
          <a:blip r:embed="rId2" cstate="print"/>
          <a:srcRect l="11251" t="6667" r="10928" b="11657"/>
          <a:stretch>
            <a:fillRect/>
          </a:stretch>
        </p:blipFill>
        <p:spPr bwMode="auto">
          <a:xfrm>
            <a:off x="467544" y="404664"/>
            <a:ext cx="8172172" cy="48245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D:\Загрузки\Красота\E1d3xyuxPRk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5168" t="2848" r="8155" b="5475"/>
          <a:stretch>
            <a:fillRect/>
          </a:stretch>
        </p:blipFill>
        <p:spPr bwMode="auto">
          <a:xfrm>
            <a:off x="4932040" y="1621415"/>
            <a:ext cx="3528392" cy="4975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Оюна РАБОТА\by Yumi_san\Прочий бред\147.jpg"/>
          <p:cNvPicPr>
            <a:picLocks noChangeAspect="1" noChangeArrowheads="1"/>
          </p:cNvPicPr>
          <p:nvPr/>
        </p:nvPicPr>
        <p:blipFill>
          <a:blip r:embed="rId2" cstate="print"/>
          <a:srcRect l="14693" t="8974" r="15925" b="8892"/>
          <a:stretch>
            <a:fillRect/>
          </a:stretch>
        </p:blipFill>
        <p:spPr bwMode="auto">
          <a:xfrm>
            <a:off x="323528" y="260648"/>
            <a:ext cx="7894288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3" descr="D:\Оюна РАБОТА\by Yumi_san\Прочий бред\148.jpg"/>
          <p:cNvPicPr>
            <a:picLocks noChangeAspect="1" noChangeArrowheads="1"/>
          </p:cNvPicPr>
          <p:nvPr/>
        </p:nvPicPr>
        <p:blipFill>
          <a:blip r:embed="rId3" cstate="print"/>
          <a:srcRect l="36312" t="24214" r="36403" b="39406"/>
          <a:stretch>
            <a:fillRect/>
          </a:stretch>
        </p:blipFill>
        <p:spPr bwMode="auto">
          <a:xfrm>
            <a:off x="4283968" y="3140968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Оюна РАБОТА\художества даваско\скринки\афишки\афиша новая, ночь в библиоте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84428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\\Redkor\общ\маркетинг\ФОТО с мероприятий\2013 год\весна\Ночь в библиотеке - 2013\DSCF0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836712"/>
            <a:ext cx="5112568" cy="383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Оюна РАБОТА\by Yumi_san\Прочий бред\151.jpg"/>
          <p:cNvPicPr>
            <a:picLocks noChangeAspect="1" noChangeArrowheads="1"/>
          </p:cNvPicPr>
          <p:nvPr/>
        </p:nvPicPr>
        <p:blipFill>
          <a:blip r:embed="rId2" cstate="print"/>
          <a:srcRect l="18572" t="7996" r="28981" b="23088"/>
          <a:stretch>
            <a:fillRect/>
          </a:stretch>
        </p:blipFill>
        <p:spPr bwMode="auto">
          <a:xfrm>
            <a:off x="1475656" y="260648"/>
            <a:ext cx="7380820" cy="5455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:\Оюна РАБОТА\by Yumi_san\Прочий бред\152.jpg"/>
          <p:cNvPicPr>
            <a:picLocks noChangeAspect="1" noChangeArrowheads="1"/>
          </p:cNvPicPr>
          <p:nvPr/>
        </p:nvPicPr>
        <p:blipFill>
          <a:blip r:embed="rId3" cstate="print"/>
          <a:srcRect l="30729" t="37545" r="28954" b="9116"/>
          <a:stretch>
            <a:fillRect/>
          </a:stretch>
        </p:blipFill>
        <p:spPr bwMode="auto">
          <a:xfrm>
            <a:off x="323528" y="1628800"/>
            <a:ext cx="6572980" cy="489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юна РАБОТА\by Yumi_san\Прочий бред\сайт гл ст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68" y="800708"/>
            <a:ext cx="8852865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юна РАБОТА\by Yumi_san\Прочий бред\сайт гл стр.jpg"/>
          <p:cNvPicPr>
            <a:picLocks noChangeAspect="1" noChangeArrowheads="1"/>
          </p:cNvPicPr>
          <p:nvPr/>
        </p:nvPicPr>
        <p:blipFill>
          <a:blip r:embed="rId2" cstate="print"/>
          <a:srcRect l="10036" t="8234" r="10287"/>
          <a:stretch>
            <a:fillRect/>
          </a:stretch>
        </p:blipFill>
        <p:spPr bwMode="auto">
          <a:xfrm>
            <a:off x="323528" y="656692"/>
            <a:ext cx="8496944" cy="55446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476672"/>
            <a:ext cx="84582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</a:t>
            </a:r>
            <a:endParaRPr kumimoji="0" lang="en-US" sz="44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tx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 внимание!</a:t>
            </a:r>
            <a:endParaRPr kumimoji="0" lang="ru-RU" sz="4400" b="1" i="0" u="none" strike="noStrike" kern="1200" cap="none" spc="0" normalizeH="0" baseline="0" noProof="0" dirty="0">
              <a:ln w="6350">
                <a:noFill/>
              </a:ln>
              <a:solidFill>
                <a:schemeClr val="tx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90464" y="5204792"/>
            <a:ext cx="6563072" cy="1104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http://zabunb.ru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2000" dirty="0" smtClean="0"/>
              <a:t>http://zkunb.ru</a:t>
            </a:r>
          </a:p>
          <a:p>
            <a:pPr marL="548640" lvl="0" indent="-41148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u="sng" dirty="0"/>
              <a:t>zkunb.reception@mail.ru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5" name="Picture 3" descr="D:\Оюна РАБОТА\by Yumi_san\Прочий бред\эмблема библиотеки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126" y="2010457"/>
            <a:ext cx="3049748" cy="28370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юна РАБОТА\by Yumi_san\Прочий бред\123.jpg"/>
          <p:cNvPicPr>
            <a:picLocks noChangeAspect="1" noChangeArrowheads="1"/>
          </p:cNvPicPr>
          <p:nvPr/>
        </p:nvPicPr>
        <p:blipFill>
          <a:blip r:embed="rId2" cstate="print"/>
          <a:srcRect l="12850" t="10038" r="13401" b="21605"/>
          <a:stretch>
            <a:fillRect/>
          </a:stretch>
        </p:blipFill>
        <p:spPr bwMode="auto">
          <a:xfrm>
            <a:off x="221418" y="1160748"/>
            <a:ext cx="8701164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юна РАБОТА\by Yumi_san\Прочий бред\124.jpg"/>
          <p:cNvPicPr>
            <a:picLocks noChangeAspect="1" noChangeArrowheads="1"/>
          </p:cNvPicPr>
          <p:nvPr/>
        </p:nvPicPr>
        <p:blipFill>
          <a:blip r:embed="rId2" cstate="print"/>
          <a:srcRect l="12730" t="8248" r="13325" b="4299"/>
          <a:stretch>
            <a:fillRect/>
          </a:stretch>
        </p:blipFill>
        <p:spPr bwMode="auto">
          <a:xfrm>
            <a:off x="107045" y="476672"/>
            <a:ext cx="8929910" cy="59406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юна РАБОТА\by Yumi_san\Прочий бред\125.jpg"/>
          <p:cNvPicPr>
            <a:picLocks noChangeAspect="1" noChangeArrowheads="1"/>
          </p:cNvPicPr>
          <p:nvPr/>
        </p:nvPicPr>
        <p:blipFill>
          <a:blip r:embed="rId2" cstate="print"/>
          <a:srcRect l="12656" t="7080" r="13836" b="6244"/>
          <a:stretch>
            <a:fillRect/>
          </a:stretch>
        </p:blipFill>
        <p:spPr bwMode="auto">
          <a:xfrm>
            <a:off x="251519" y="260648"/>
            <a:ext cx="7925311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D:\Оюна РАБОТА\by Yumi_san\Прочий бред\149.jpg"/>
          <p:cNvPicPr>
            <a:picLocks noChangeAspect="1" noChangeArrowheads="1"/>
          </p:cNvPicPr>
          <p:nvPr/>
        </p:nvPicPr>
        <p:blipFill>
          <a:blip r:embed="rId3" cstate="print"/>
          <a:srcRect l="13126" t="6667" r="32493" b="4494"/>
          <a:stretch>
            <a:fillRect/>
          </a:stretch>
        </p:blipFill>
        <p:spPr bwMode="auto">
          <a:xfrm>
            <a:off x="3635896" y="1772816"/>
            <a:ext cx="5328592" cy="48965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Оюна РАБОТА\by Yumi_san\Прочий бред\126.jpg"/>
          <p:cNvPicPr>
            <a:picLocks noChangeAspect="1" noChangeArrowheads="1"/>
          </p:cNvPicPr>
          <p:nvPr/>
        </p:nvPicPr>
        <p:blipFill>
          <a:blip r:embed="rId2" cstate="print"/>
          <a:srcRect l="12892" t="7111" r="32986" b="5850"/>
          <a:stretch>
            <a:fillRect/>
          </a:stretch>
        </p:blipFill>
        <p:spPr bwMode="auto">
          <a:xfrm>
            <a:off x="251520" y="188640"/>
            <a:ext cx="7128792" cy="644887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D:\Оюна РАБОТА\by Yumi_san\Прочий бред\129.jpg"/>
          <p:cNvPicPr>
            <a:picLocks noChangeAspect="1" noChangeArrowheads="1"/>
          </p:cNvPicPr>
          <p:nvPr/>
        </p:nvPicPr>
        <p:blipFill>
          <a:blip r:embed="rId3" cstate="print"/>
          <a:srcRect l="3636" r="1818" b="53175"/>
          <a:stretch>
            <a:fillRect/>
          </a:stretch>
        </p:blipFill>
        <p:spPr bwMode="auto">
          <a:xfrm>
            <a:off x="1835696" y="1735323"/>
            <a:ext cx="7056784" cy="42962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юна РАБОТА\by Yumi_san\Прочий бред\131.jpg"/>
          <p:cNvPicPr>
            <a:picLocks noChangeAspect="1" noChangeArrowheads="1"/>
          </p:cNvPicPr>
          <p:nvPr/>
        </p:nvPicPr>
        <p:blipFill>
          <a:blip r:embed="rId2" cstate="print"/>
          <a:srcRect l="12653" t="6928" r="14113" b="9062"/>
          <a:stretch>
            <a:fillRect/>
          </a:stretch>
        </p:blipFill>
        <p:spPr bwMode="auto">
          <a:xfrm>
            <a:off x="827584" y="260648"/>
            <a:ext cx="7488832" cy="48322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 descr="D:\Оюна РАБОТА\by Yumi_san\Прочий бред\132.jpg"/>
          <p:cNvPicPr>
            <a:picLocks noChangeAspect="1" noChangeArrowheads="1"/>
          </p:cNvPicPr>
          <p:nvPr/>
        </p:nvPicPr>
        <p:blipFill>
          <a:blip r:embed="rId3" cstate="print"/>
          <a:srcRect l="13422" t="10980" r="32377" b="53945"/>
          <a:stretch>
            <a:fillRect/>
          </a:stretch>
        </p:blipFill>
        <p:spPr bwMode="auto">
          <a:xfrm>
            <a:off x="219989" y="3429000"/>
            <a:ext cx="8704022" cy="31683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Оюна РАБОТА\by Yumi_san\Прочий бред\133.jpg"/>
          <p:cNvPicPr>
            <a:picLocks noChangeAspect="1" noChangeArrowheads="1"/>
          </p:cNvPicPr>
          <p:nvPr/>
        </p:nvPicPr>
        <p:blipFill>
          <a:blip r:embed="rId2" cstate="print"/>
          <a:srcRect l="13293" t="10001" r="32776" b="8323"/>
          <a:stretch>
            <a:fillRect/>
          </a:stretch>
        </p:blipFill>
        <p:spPr bwMode="auto">
          <a:xfrm>
            <a:off x="251520" y="260648"/>
            <a:ext cx="7523086" cy="64087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 descr="C:\Users\BazarovaOD\Downloads\0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248472" cy="5949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Оюна РАБОТА\by Yumi_san\Прочий бред\134.jpg"/>
          <p:cNvPicPr>
            <a:picLocks noChangeAspect="1" noChangeArrowheads="1"/>
          </p:cNvPicPr>
          <p:nvPr/>
        </p:nvPicPr>
        <p:blipFill>
          <a:blip r:embed="rId2" cstate="print"/>
          <a:srcRect l="12648" t="7540" r="13843" b="7117"/>
          <a:stretch>
            <a:fillRect/>
          </a:stretch>
        </p:blipFill>
        <p:spPr bwMode="auto">
          <a:xfrm>
            <a:off x="395536" y="332656"/>
            <a:ext cx="6984776" cy="45614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 descr="\\Redkor\общ\маркетинг\ФОТО с мероприятий\2013 год\весна\28.03.13. Вечер Ярославцева\DSCF9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3941" y="2996952"/>
            <a:ext cx="4703883" cy="3527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4">
      <a:dk1>
        <a:srgbClr val="9F7700"/>
      </a:dk1>
      <a:lt1>
        <a:srgbClr val="FFFFFF"/>
      </a:lt1>
      <a:dk2>
        <a:srgbClr val="009692"/>
      </a:dk2>
      <a:lt2>
        <a:srgbClr val="FFCF3F"/>
      </a:lt2>
      <a:accent1>
        <a:srgbClr val="6EA0B0"/>
      </a:accent1>
      <a:accent2>
        <a:srgbClr val="000000"/>
      </a:accent2>
      <a:accent3>
        <a:srgbClr val="8D89A4"/>
      </a:accent3>
      <a:accent4>
        <a:srgbClr val="FFC000"/>
      </a:accent4>
      <a:accent5>
        <a:srgbClr val="BF9000"/>
      </a:accent5>
      <a:accent6>
        <a:srgbClr val="FFE599"/>
      </a:accent6>
      <a:hlink>
        <a:srgbClr val="00C8C3"/>
      </a:hlink>
      <a:folHlink>
        <a:srgbClr val="A116E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263</TotalTime>
  <Words>27</Words>
  <Application>Microsoft Office PowerPoint</Application>
  <PresentationFormat>Экран (4:3)</PresentationFormat>
  <Paragraphs>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Библиотечный сайт как инструмент продвижения книги и чтения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Библиотечный сайт как инструмент продвижения книги и чтения</dc:title>
  <dc:creator>BazarovaOD</dc:creator>
  <cp:lastModifiedBy>BazarovaOD</cp:lastModifiedBy>
  <cp:revision>22</cp:revision>
  <dcterms:created xsi:type="dcterms:W3CDTF">2014-05-16T03:08:00Z</dcterms:created>
  <dcterms:modified xsi:type="dcterms:W3CDTF">2014-05-16T08:20:31Z</dcterms:modified>
</cp:coreProperties>
</file>