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257" r:id="rId3"/>
    <p:sldId id="286" r:id="rId4"/>
    <p:sldId id="287" r:id="rId5"/>
    <p:sldId id="288" r:id="rId6"/>
    <p:sldId id="262" r:id="rId7"/>
    <p:sldId id="260" r:id="rId8"/>
    <p:sldId id="289" r:id="rId9"/>
    <p:sldId id="290" r:id="rId10"/>
    <p:sldId id="291" r:id="rId11"/>
    <p:sldId id="284" r:id="rId12"/>
    <p:sldId id="271" r:id="rId13"/>
    <p:sldId id="273" r:id="rId14"/>
    <p:sldId id="279" r:id="rId15"/>
    <p:sldId id="278" r:id="rId16"/>
    <p:sldId id="280" r:id="rId17"/>
    <p:sldId id="281" r:id="rId18"/>
    <p:sldId id="283" r:id="rId19"/>
    <p:sldId id="285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C09200"/>
    <a:srgbClr val="9E7800"/>
    <a:srgbClr val="420A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>
        <p:scale>
          <a:sx n="50" d="100"/>
          <a:sy n="50" d="100"/>
        </p:scale>
        <p:origin x="-108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6C03-57BB-4A94-837F-C6C036F18108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7862D-A0D8-45F5-83DB-AF77585D27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465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7862D-A0D8-45F5-83DB-AF77585D27F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89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03.07.2012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2808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  <a:t>МНОГОНАЦИОНАЛЬНЫЙ </a:t>
            </a:r>
            <a:br>
              <a:rPr lang="ru-RU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  <a:t>НОВОСИБИРСК.</a:t>
            </a:r>
            <a:br>
              <a:rPr lang="ru-RU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</a:br>
            <a:r>
              <a:rPr lang="ru-RU" dirty="0" smtClean="0">
                <a:latin typeface="Cambria" pitchFamily="18" charset="0"/>
                <a:ea typeface="SimHei" pitchFamily="49" charset="-122"/>
                <a:cs typeface="Times New Roman" pitchFamily="18" charset="0"/>
              </a:rPr>
              <a:t>НАРОДЫ И КУЛЬТУРЫ.</a:t>
            </a:r>
            <a:endParaRPr lang="ru-RU" dirty="0">
              <a:latin typeface="Cambria" pitchFamily="18" charset="0"/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653136"/>
            <a:ext cx="8062912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НОМИНАЦИЯ: НАСЛЕДИЕ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8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64333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357562"/>
            <a:ext cx="4500594" cy="316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14290"/>
            <a:ext cx="4429156" cy="296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64613" cy="20875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ВЫСТАВКА МЕТОДИЧЕСКОЙ,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НАУЧНО-ИССЛЕДОВАТЕЛЬСКОЙ ЛИТЕРАТУРЫ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 descr="C:\Documents and Settings\Кочнева\Рабочий стол\фото центра\P1000942.JPG"/>
          <p:cNvPicPr>
            <a:picLocks noChangeAspect="1" noChangeArrowheads="1"/>
          </p:cNvPicPr>
          <p:nvPr/>
        </p:nvPicPr>
        <p:blipFill rotWithShape="1">
          <a:blip r:embed="rId2" cstate="print"/>
          <a:srcRect b="15755"/>
          <a:stretch/>
        </p:blipFill>
        <p:spPr bwMode="auto">
          <a:xfrm>
            <a:off x="3635896" y="2653040"/>
            <a:ext cx="5256584" cy="4016320"/>
          </a:xfrm>
          <a:prstGeom prst="rect">
            <a:avLst/>
          </a:prstGeom>
          <a:noFill/>
        </p:spPr>
      </p:pic>
      <p:pic>
        <p:nvPicPr>
          <p:cNvPr id="2050" name="Picture 2" descr="D:\P1000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0520" y="3155080"/>
            <a:ext cx="4016322" cy="3012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401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ЧАСТЬ КОЛЛЕКЦИИ ЭТНОГРАФИЧЕСКИХ КОСТЮМОВ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5" name="Picture 3" descr="C:\Users\андрей\Desktop\загон от 28 сентября 2009 года 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1274" y="2042038"/>
            <a:ext cx="2231706" cy="3355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загон от 28 сентября 2009 года 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2038"/>
            <a:ext cx="2232248" cy="3355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05" y="2042038"/>
            <a:ext cx="2231769" cy="335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андрей\Desktop\загон от 28 сентября 2009 года 16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61"/>
          <a:stretch/>
        </p:blipFill>
        <p:spPr bwMode="auto">
          <a:xfrm>
            <a:off x="6876256" y="2032454"/>
            <a:ext cx="1872208" cy="340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924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mbria" pitchFamily="18" charset="0"/>
              </a:rPr>
              <a:t>ЧАСТЬ КОЛЛЕКЦИИ ПРЕДМЕТОВ БЫТА</a:t>
            </a:r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C:\Users\андрей\Desktop\загон от 28 сентября 2009 года 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991007" cy="449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Кочнева\Рабочий стол\фото центра\P100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4185085"/>
            <a:ext cx="2880321" cy="2160241"/>
          </a:xfrm>
          <a:prstGeom prst="rect">
            <a:avLst/>
          </a:prstGeom>
          <a:noFill/>
        </p:spPr>
      </p:pic>
      <p:pic>
        <p:nvPicPr>
          <p:cNvPr id="4099" name="Picture 3" descr="C:\Documents and Settings\Кочнева\Рабочий стол\фото центра\P1000810.JPG"/>
          <p:cNvPicPr>
            <a:picLocks noChangeAspect="1" noChangeArrowheads="1"/>
          </p:cNvPicPr>
          <p:nvPr/>
        </p:nvPicPr>
        <p:blipFill>
          <a:blip r:embed="rId4" cstate="print"/>
          <a:srcRect l="29680" t="26220" r="15211" b="11903"/>
          <a:stretch>
            <a:fillRect/>
          </a:stretch>
        </p:blipFill>
        <p:spPr bwMode="auto">
          <a:xfrm rot="5400000">
            <a:off x="6211129" y="2941999"/>
            <a:ext cx="2952329" cy="2486172"/>
          </a:xfrm>
          <a:prstGeom prst="rect">
            <a:avLst/>
          </a:prstGeom>
          <a:noFill/>
        </p:spPr>
      </p:pic>
      <p:pic>
        <p:nvPicPr>
          <p:cNvPr id="4100" name="Picture 4" descr="C:\Documents and Settings\Кочнева\Рабочий стол\фото центра\P1000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844824"/>
            <a:ext cx="2880321" cy="2160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14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esktop\Изображение 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74994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esktop\P101087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77" t="28502" r="22578" b="24399"/>
          <a:stretch/>
        </p:blipFill>
        <p:spPr bwMode="auto">
          <a:xfrm>
            <a:off x="7358074" y="620688"/>
            <a:ext cx="1534406" cy="2367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P10201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33056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P10201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6" t="23311" r="9371" b="3965"/>
          <a:stretch/>
        </p:blipFill>
        <p:spPr bwMode="auto">
          <a:xfrm>
            <a:off x="571600" y="661731"/>
            <a:ext cx="2560240" cy="2872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P102016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24" t="30273" r="18230" b="21555"/>
          <a:stretch/>
        </p:blipFill>
        <p:spPr bwMode="auto">
          <a:xfrm>
            <a:off x="3419872" y="1099229"/>
            <a:ext cx="3531609" cy="188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54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ЭЛЕМЕНТЫ ЭТНОЭКСПОЗИЦИЙ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5123" name="Picture 3" descr="C:\Documents and Settings\Кочнева\Рабочий стол\фото центра\PC030161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print"/>
          <a:srcRect l="4348"/>
          <a:stretch/>
        </p:blipFill>
        <p:spPr bwMode="auto">
          <a:xfrm>
            <a:off x="1115616" y="1628800"/>
            <a:ext cx="3168352" cy="2484276"/>
          </a:xfrm>
          <a:prstGeom prst="rect">
            <a:avLst/>
          </a:prstGeom>
          <a:noFill/>
        </p:spPr>
      </p:pic>
      <p:pic>
        <p:nvPicPr>
          <p:cNvPr id="5122" name="Picture 2" descr="C:\Documents and Settings\Кочнева\Рабочий стол\фото центра\PC030149.JPG"/>
          <p:cNvPicPr>
            <a:picLocks noChangeAspect="1" noChangeArrowheads="1"/>
          </p:cNvPicPr>
          <p:nvPr/>
        </p:nvPicPr>
        <p:blipFill rotWithShape="1">
          <a:blip r:embed="rId3" cstate="print"/>
          <a:srcRect b="4349"/>
          <a:stretch/>
        </p:blipFill>
        <p:spPr bwMode="auto">
          <a:xfrm>
            <a:off x="4790792" y="4264627"/>
            <a:ext cx="3312416" cy="2376063"/>
          </a:xfrm>
          <a:prstGeom prst="rect">
            <a:avLst/>
          </a:prstGeom>
          <a:noFill/>
        </p:spPr>
      </p:pic>
      <p:pic>
        <p:nvPicPr>
          <p:cNvPr id="5124" name="Picture 4" descr="C:\Documents and Settings\Кочнева\Рабочий стол\фото центра\PC030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312368" cy="2484066"/>
          </a:xfrm>
          <a:prstGeom prst="rect">
            <a:avLst/>
          </a:prstGeom>
          <a:noFill/>
        </p:spPr>
      </p:pic>
      <p:pic>
        <p:nvPicPr>
          <p:cNvPr id="5125" name="Picture 5" descr="C:\Documents and Settings\Кочнева\Рабочий стол\фото центра\PC030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64627"/>
            <a:ext cx="3168352" cy="2376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31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КОЛЛЕКЦИЯ МУЗЫКАЛЬНЫХ ИНСТРУМЕНТОВ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7171" name="Picture 3" descr="C:\Users\андрей\Desktop\загон от 28 сентября 2009 года 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2083890"/>
            <a:ext cx="2160240" cy="3247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общая папка\музей и верх-чик\101_PANA\P10108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89" b="21097"/>
          <a:stretch/>
        </p:blipFill>
        <p:spPr bwMode="auto">
          <a:xfrm rot="5400000">
            <a:off x="-459222" y="3164789"/>
            <a:ext cx="4494759" cy="2296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общая папка\музей и верх-чик\101_PANA\P1010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1771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3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 ЗАЛАХ ЦЕНТРА НАЦИОНАЛЬНЫХ ЛИТЕРАТУР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 descr="C:\Documents and Settings\Кочнева\Рабочий стол\фото центра\P10005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56990" y="1844824"/>
            <a:ext cx="2734887" cy="2053244"/>
          </a:xfrm>
          <a:prstGeom prst="rect">
            <a:avLst/>
          </a:prstGeom>
          <a:noFill/>
        </p:spPr>
      </p:pic>
      <p:pic>
        <p:nvPicPr>
          <p:cNvPr id="1026" name="Picture 2" descr="C:\Documents and Settings\Кочнева\Рабочий стол\фото центра\3 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92" y="2042846"/>
            <a:ext cx="2808312" cy="2106234"/>
          </a:xfrm>
          <a:prstGeom prst="rect">
            <a:avLst/>
          </a:prstGeom>
          <a:noFill/>
        </p:spPr>
      </p:pic>
      <p:pic>
        <p:nvPicPr>
          <p:cNvPr id="1028" name="Picture 4" descr="C:\Documents and Settings\Кочнева\Рабочий стол\фото центра\P1000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9180" y="4488886"/>
            <a:ext cx="2771292" cy="2078469"/>
          </a:xfrm>
          <a:prstGeom prst="rect">
            <a:avLst/>
          </a:prstGeom>
          <a:noFill/>
        </p:spPr>
      </p:pic>
      <p:pic>
        <p:nvPicPr>
          <p:cNvPr id="1029" name="Picture 5" descr="C:\Documents and Settings\Кочнева\Рабочий стол\фото центра\P1000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5228" y="2042846"/>
            <a:ext cx="2952328" cy="2214246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2" y="4407584"/>
            <a:ext cx="2808312" cy="210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56" y="4215326"/>
            <a:ext cx="2807557" cy="187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ЧАСТЬ КОЛЛЕКЦИИ АВТОРСКИХ КУКОЛ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C:\Documents and Settings\Кочнева\Рабочий стол\фото центра\P10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192" y="1677125"/>
            <a:ext cx="2664296" cy="1998222"/>
          </a:xfrm>
          <a:prstGeom prst="rect">
            <a:avLst/>
          </a:prstGeom>
          <a:noFill/>
        </p:spPr>
      </p:pic>
      <p:pic>
        <p:nvPicPr>
          <p:cNvPr id="1026" name="Picture 2" descr="C:\Users\андрей\Desktop\P1020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12" y="3974322"/>
            <a:ext cx="2685976" cy="2014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P10201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65" r="16797"/>
          <a:stretch/>
        </p:blipFill>
        <p:spPr bwMode="auto">
          <a:xfrm>
            <a:off x="6372200" y="1677125"/>
            <a:ext cx="2381756" cy="454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ндрей\Desktop\P102016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10" r="14426"/>
          <a:stretch/>
        </p:blipFill>
        <p:spPr bwMode="auto">
          <a:xfrm>
            <a:off x="257516" y="1677125"/>
            <a:ext cx="2874324" cy="4540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1" y="1206377"/>
            <a:ext cx="433986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35" y="1206377"/>
            <a:ext cx="346868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296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-891480"/>
            <a:ext cx="12313368" cy="32403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НАПРАВЛЕНИЕ ПРОЕКТНОЙ ДЕЯТЕЛЬНОСТИ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rgbClr val="C09200"/>
                </a:solidFill>
              </a:rPr>
              <a:t/>
            </a:r>
            <a:br>
              <a:rPr lang="ru-RU" b="1" dirty="0" smtClean="0">
                <a:solidFill>
                  <a:srgbClr val="C09200"/>
                </a:solidFill>
              </a:rPr>
            </a:br>
            <a:endParaRPr lang="ru-RU" b="1" dirty="0">
              <a:solidFill>
                <a:srgbClr val="C092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2349500"/>
            <a:ext cx="9144000" cy="4105275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 marL="64008" indent="0" algn="ctr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ПОЗИТИВНОГО ИМИДЖА</a:t>
            </a:r>
          </a:p>
          <a:p>
            <a:pPr marL="64008" indent="0" algn="ctr">
              <a:buNone/>
            </a:pPr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ГОРОДА НОВОСИБИРСКА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8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ПЛАНИРУЕМЫЕ РЕЗУЛЬТАТЫ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Постоянная выставка </a:t>
            </a:r>
            <a:r>
              <a:rPr lang="ru-RU" sz="2800" dirty="0"/>
              <a:t>«Многонациональный. Новосибирск.  Народы и культуры</a:t>
            </a:r>
            <a:r>
              <a:rPr lang="ru-RU" sz="2800" dirty="0" smtClean="0"/>
              <a:t>».</a:t>
            </a:r>
          </a:p>
          <a:p>
            <a:r>
              <a:rPr lang="ru-RU" sz="2800" dirty="0" smtClean="0"/>
              <a:t> Презентация выставки в </a:t>
            </a:r>
            <a:r>
              <a:rPr lang="ru-RU" sz="2800" dirty="0"/>
              <a:t>дни празднования 120-летнего юбилея </a:t>
            </a:r>
            <a:r>
              <a:rPr lang="ru-RU" sz="2800" dirty="0" smtClean="0"/>
              <a:t>города;</a:t>
            </a:r>
          </a:p>
          <a:p>
            <a:r>
              <a:rPr lang="ru-RU" sz="2800" dirty="0" smtClean="0"/>
              <a:t> Проведение экскурсий,  бесед  </a:t>
            </a:r>
            <a:r>
              <a:rPr lang="ru-RU" sz="2800" dirty="0"/>
              <a:t>и </a:t>
            </a:r>
            <a:r>
              <a:rPr lang="ru-RU" sz="2800" dirty="0" smtClean="0"/>
              <a:t>тематических встреч  </a:t>
            </a:r>
            <a:r>
              <a:rPr lang="ru-RU" sz="2800" dirty="0"/>
              <a:t>для школьников и молодёжи.</a:t>
            </a:r>
          </a:p>
        </p:txBody>
      </p:sp>
    </p:spTree>
    <p:extLst>
      <p:ext uri="{BB962C8B-B14F-4D97-AF65-F5344CB8AC3E}">
        <p14:creationId xmlns="" xmlns:p14="http://schemas.microsoft.com/office/powerpoint/2010/main" val="389603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9E7800"/>
                </a:solidFill>
                <a:latin typeface="Cambria" pitchFamily="18" charset="0"/>
              </a:rPr>
              <a:t>УЧАСТНИКИ РЕАЛИЗУЕМОГО ПРОЕКТА</a:t>
            </a:r>
            <a:endParaRPr lang="ru-RU" sz="3200" b="1" dirty="0">
              <a:solidFill>
                <a:srgbClr val="9E780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Ассоциация национально-культурных автономий и организаций «Содружество» города Новосибирска и Новосибирской области.</a:t>
            </a:r>
          </a:p>
          <a:p>
            <a:r>
              <a:rPr lang="ru-RU" dirty="0" smtClean="0"/>
              <a:t>Городской центр национальных литератур.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ЦЕЛЬ ПРОЕКТА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создание  в городском центре национальных литератур </a:t>
            </a:r>
            <a:r>
              <a:rPr lang="ru-RU" dirty="0" smtClean="0"/>
              <a:t>постоянной экспозиции </a:t>
            </a:r>
            <a:r>
              <a:rPr lang="ru-RU" dirty="0"/>
              <a:t>«Многонациональный Новосибирск. Народы и культуры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 отражение  положительного опыта  </a:t>
            </a:r>
            <a:r>
              <a:rPr lang="ru-RU" dirty="0"/>
              <a:t>города в развитии  межнациональных отношений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  раскрытие  </a:t>
            </a:r>
            <a:r>
              <a:rPr lang="ru-RU" dirty="0"/>
              <a:t>его </a:t>
            </a:r>
            <a:r>
              <a:rPr lang="ru-RU" dirty="0" smtClean="0"/>
              <a:t>уникальной полиэтнической культуры.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ЗАДАЧИ ПРОЕКТА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выставки </a:t>
            </a:r>
            <a:r>
              <a:rPr lang="ru-RU" dirty="0"/>
              <a:t>«Многонациональный. Новосибирск.  Народы и культуры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Организация презентации </a:t>
            </a:r>
            <a:r>
              <a:rPr lang="ru-RU" dirty="0"/>
              <a:t>выставки в дни празднования 120-летнего юбилея </a:t>
            </a:r>
            <a:r>
              <a:rPr lang="ru-RU" dirty="0" smtClean="0"/>
              <a:t>города.</a:t>
            </a:r>
            <a:endParaRPr lang="ru-RU" dirty="0"/>
          </a:p>
          <a:p>
            <a:r>
              <a:rPr lang="ru-RU" dirty="0" smtClean="0"/>
              <a:t>Организация </a:t>
            </a:r>
            <a:r>
              <a:rPr lang="ru-RU" dirty="0"/>
              <a:t>экскурсий,  бесед  и тематических встреч  для школьников и молодёжи.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Cambria" pitchFamily="18" charset="0"/>
              </a:rPr>
              <a:t>СТРАТЕГИЯ ДОСТИЖЕНИЯ ПОСТАВЛЕННОЙ ЦЕЛИ</a:t>
            </a:r>
            <a:endParaRPr lang="ru-RU" sz="3200" b="1" dirty="0">
              <a:solidFill>
                <a:schemeClr val="accent2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400600"/>
          </a:xfrm>
        </p:spPr>
        <p:txBody>
          <a:bodyPr>
            <a:normAutofit/>
          </a:bodyPr>
          <a:lstStyle/>
          <a:p>
            <a:r>
              <a:rPr lang="ru-RU" dirty="0"/>
              <a:t> -  отобрать экспонаты, разработать и оформить выставку «Многонациональный Новосибирск. Народы и культуры»;</a:t>
            </a:r>
          </a:p>
          <a:p>
            <a:r>
              <a:rPr lang="ru-RU" dirty="0"/>
              <a:t> - привлечь к реализации проекта  национально-культурные организации, жителей города;</a:t>
            </a:r>
          </a:p>
          <a:p>
            <a:r>
              <a:rPr lang="ru-RU" dirty="0"/>
              <a:t>- провести презентацию выставки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- провести экскурсии и беседы для школьников и молодёжи.</a:t>
            </a:r>
          </a:p>
          <a:p>
            <a:r>
              <a:rPr lang="ru-RU" dirty="0"/>
              <a:t>- составить и издать путеводитель по выставке, который  поступит в школы и библиотеки города.</a:t>
            </a:r>
          </a:p>
        </p:txBody>
      </p:sp>
    </p:spTree>
    <p:extLst>
      <p:ext uri="{BB962C8B-B14F-4D97-AF65-F5344CB8AC3E}">
        <p14:creationId xmlns="" xmlns:p14="http://schemas.microsoft.com/office/powerpoint/2010/main" val="42003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ГОРОДСКОЙ ЦЕНТР НАЦИОНАЛЬНЫХ ЛИТЕРАТУР СОВМЕСТНО С АССОЦИАЦИЕЙ «СОДРУЖЕСТВО»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499715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/>
              <a:t>ОРГАНИЗУЕТ  И ПРОВОДИТ: </a:t>
            </a:r>
          </a:p>
          <a:p>
            <a:r>
              <a:rPr lang="ru-RU" dirty="0" smtClean="0"/>
              <a:t>Научно-практические конференции, семинары по этнокультурному развитию и гармонизации межнациональных отношений;</a:t>
            </a:r>
          </a:p>
          <a:p>
            <a:r>
              <a:rPr lang="ru-RU" dirty="0" smtClean="0"/>
              <a:t>культурно-просветительские встречи;</a:t>
            </a:r>
          </a:p>
          <a:p>
            <a:r>
              <a:rPr lang="ru-RU" dirty="0" smtClean="0"/>
              <a:t>литературно-музыкальные вечера;</a:t>
            </a:r>
          </a:p>
          <a:p>
            <a:r>
              <a:rPr lang="ru-RU" dirty="0" smtClean="0"/>
              <a:t>Интеллектуальные этнокультурные конкурсы среди школьников города;</a:t>
            </a:r>
          </a:p>
          <a:p>
            <a:r>
              <a:rPr lang="ru-RU" dirty="0" smtClean="0"/>
              <a:t>Детские утренники по программе «Через сказку - к добру и миру»;</a:t>
            </a:r>
          </a:p>
          <a:p>
            <a:r>
              <a:rPr lang="ru-RU" dirty="0" smtClean="0"/>
              <a:t>Выставки литературы и этнографического материала.</a:t>
            </a:r>
          </a:p>
        </p:txBody>
      </p:sp>
    </p:spTree>
    <p:extLst>
      <p:ext uri="{BB962C8B-B14F-4D97-AF65-F5344CB8AC3E}">
        <p14:creationId xmlns="" xmlns:p14="http://schemas.microsoft.com/office/powerpoint/2010/main" val="33564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ГОРОДСКОЙ ЦЕНТР НАЦИОНАЛЬНЫХ ЛИТЕРАТУР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/>
              <a:t>ИМЕЕТ СОБРАНИЕ: </a:t>
            </a:r>
          </a:p>
          <a:p>
            <a:r>
              <a:rPr lang="ru-RU" dirty="0" smtClean="0"/>
              <a:t>уникального фонда литературы на </a:t>
            </a:r>
            <a:r>
              <a:rPr lang="ru-RU" dirty="0" smtClean="0">
                <a:latin typeface="+mj-lt"/>
              </a:rPr>
              <a:t>28</a:t>
            </a:r>
            <a:r>
              <a:rPr lang="ru-RU" dirty="0" smtClean="0"/>
              <a:t> языках;</a:t>
            </a:r>
          </a:p>
          <a:p>
            <a:r>
              <a:rPr lang="ru-RU" dirty="0" smtClean="0"/>
              <a:t>Документов и фотографий;</a:t>
            </a:r>
          </a:p>
          <a:p>
            <a:r>
              <a:rPr lang="ru-RU" dirty="0" smtClean="0"/>
              <a:t>предметов декоративно-прикладного искусства;</a:t>
            </a:r>
          </a:p>
          <a:p>
            <a:r>
              <a:rPr lang="ru-RU" dirty="0" smtClean="0"/>
              <a:t> живописи, графики;</a:t>
            </a:r>
          </a:p>
          <a:p>
            <a:r>
              <a:rPr lang="ru-RU" dirty="0" smtClean="0"/>
              <a:t>народных костюмов, музыкальных инструментов, коллекций авторских кукол по национальной тематике;</a:t>
            </a:r>
          </a:p>
          <a:p>
            <a:r>
              <a:rPr lang="ru-RU" dirty="0" smtClean="0"/>
              <a:t>предметов быта.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УНИКАЛЬНЫЕ КНИЖНЫЕ КОЛЛЕКЦИИ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Эпосы</a:t>
            </a:r>
          </a:p>
          <a:p>
            <a:r>
              <a:rPr lang="ru-RU" dirty="0" smtClean="0"/>
              <a:t>Миниатюры</a:t>
            </a:r>
          </a:p>
          <a:p>
            <a:r>
              <a:rPr lang="ru-RU" dirty="0" smtClean="0"/>
              <a:t>Национальная литература</a:t>
            </a:r>
            <a:endParaRPr lang="ru-RU" dirty="0"/>
          </a:p>
        </p:txBody>
      </p:sp>
      <p:pic>
        <p:nvPicPr>
          <p:cNvPr id="1026" name="Picture 2" descr="D:\P1000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217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1000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2983832" cy="3978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652</TotalTime>
  <Words>341</Words>
  <Application>Microsoft Office PowerPoint</Application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МНОГОНАЦИОНАЛЬНЫЙ  НОВОСИБИРСК. НАРОДЫ И КУЛЬТУРЫ.</vt:lpstr>
      <vt:lpstr>НАПРАВЛЕНИЕ ПРОЕКТНОЙ ДЕЯТЕЛЬНОСТИ: </vt:lpstr>
      <vt:lpstr>УЧАСТНИКИ РЕАЛИЗУЕМОГО ПРОЕКТА</vt:lpstr>
      <vt:lpstr>ЦЕЛЬ ПРОЕКТА</vt:lpstr>
      <vt:lpstr>ЗАДАЧИ ПРОЕКТА</vt:lpstr>
      <vt:lpstr>СТРАТЕГИЯ ДОСТИЖЕНИЯ ПОСТАВЛЕННОЙ ЦЕЛИ</vt:lpstr>
      <vt:lpstr>ГОРОДСКОЙ ЦЕНТР НАЦИОНАЛЬНЫХ ЛИТЕРАТУР СОВМЕСТНО С АССОЦИАЦИЕЙ «СОДРУЖЕСТВО»</vt:lpstr>
      <vt:lpstr>ГОРОДСКОЙ ЦЕНТР НАЦИОНАЛЬНЫХ ЛИТЕРАТУР</vt:lpstr>
      <vt:lpstr>УНИКАЛЬНЫЕ КНИЖНЫЕ КОЛЛЕКЦИИ</vt:lpstr>
      <vt:lpstr>Слайд 10</vt:lpstr>
      <vt:lpstr>ВЫСТАВКА МЕТОДИЧЕСКОЙ,  НАУЧНО-ИССЛЕДОВАТЕЛЬСКОЙ ЛИТЕРАТУРЫ</vt:lpstr>
      <vt:lpstr>ЧАСТЬ КОЛЛЕКЦИИ ЭТНОГРАФИЧЕСКИХ КОСТЮМОВ</vt:lpstr>
      <vt:lpstr>ЧАСТЬ КОЛЛЕКЦИИ ПРЕДМЕТОВ БЫТА  </vt:lpstr>
      <vt:lpstr>Слайд 14</vt:lpstr>
      <vt:lpstr>ЭЛЕМЕНТЫ ЭТНОЭКСПОЗИЦИЙ</vt:lpstr>
      <vt:lpstr>КОЛЛЕКЦИЯ МУЗЫКАЛЬНЫХ ИНСТРУМЕНТОВ</vt:lpstr>
      <vt:lpstr>В ЗАЛАХ ЦЕНТРА НАЦИОНАЛЬНЫХ ЛИТЕРАТУР</vt:lpstr>
      <vt:lpstr>ЧАСТЬ КОЛЛЕКЦИИ АВТОРСКИХ КУКОЛ</vt:lpstr>
      <vt:lpstr>Слайд 19</vt:lpstr>
      <vt:lpstr>ПЛАНИРУЕМЫЕ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51</cp:revision>
  <dcterms:created xsi:type="dcterms:W3CDTF">2013-02-04T08:41:26Z</dcterms:created>
  <dcterms:modified xsi:type="dcterms:W3CDTF">2012-07-03T04:54:39Z</dcterms:modified>
</cp:coreProperties>
</file>