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79" r:id="rId7"/>
    <p:sldId id="272" r:id="rId8"/>
    <p:sldId id="269" r:id="rId9"/>
    <p:sldId id="261" r:id="rId10"/>
    <p:sldId id="277" r:id="rId11"/>
    <p:sldId id="262" r:id="rId12"/>
    <p:sldId id="278" r:id="rId13"/>
    <p:sldId id="280" r:id="rId14"/>
    <p:sldId id="263" r:id="rId15"/>
    <p:sldId id="264" r:id="rId16"/>
    <p:sldId id="273" r:id="rId17"/>
    <p:sldId id="274" r:id="rId18"/>
    <p:sldId id="266" r:id="rId19"/>
    <p:sldId id="267" r:id="rId20"/>
    <p:sldId id="275" r:id="rId21"/>
    <p:sldId id="276" r:id="rId22"/>
  </p:sldIdLst>
  <p:sldSz cx="9144000" cy="6858000" type="screen4x3"/>
  <p:notesSz cx="6791325" cy="99218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7D4D82-72DD-409C-AB81-3206581B100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93233F-6B07-4B7A-87F7-C0E411B64447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Объекты</a:t>
          </a:r>
          <a:endParaRPr lang="ru-RU" sz="2400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2399F9-516E-4D4C-BBE4-B3C1CD9CCF73}" type="parTrans" cxnId="{EBBDE5A3-1641-456C-AFEE-79F8E5A9F9D3}">
      <dgm:prSet/>
      <dgm:spPr/>
      <dgm:t>
        <a:bodyPr/>
        <a:lstStyle/>
        <a:p>
          <a:endParaRPr lang="ru-RU" sz="180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D2A154-318D-4E62-959B-9D799FF4A94B}" type="sibTrans" cxnId="{EBBDE5A3-1641-456C-AFEE-79F8E5A9F9D3}">
      <dgm:prSet/>
      <dgm:spPr/>
      <dgm:t>
        <a:bodyPr/>
        <a:lstStyle/>
        <a:p>
          <a:endParaRPr lang="ru-RU" sz="180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ED09A0-968C-4441-8DDC-70BCEABDE4CF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Документы</a:t>
          </a:r>
          <a:endParaRPr lang="ru-RU" sz="1800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E04ABE-09E7-450A-81D2-26022A17E76C}" type="parTrans" cxnId="{7B6321AC-FA37-49A4-9E47-C4876261EAC5}">
      <dgm:prSet/>
      <dgm:spPr/>
      <dgm:t>
        <a:bodyPr/>
        <a:lstStyle/>
        <a:p>
          <a:endParaRPr lang="ru-RU" sz="180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0B6DD2-B9A9-4942-B8FA-A394994302C6}" type="sibTrans" cxnId="{7B6321AC-FA37-49A4-9E47-C4876261EAC5}">
      <dgm:prSet/>
      <dgm:spPr/>
      <dgm:t>
        <a:bodyPr/>
        <a:lstStyle/>
        <a:p>
          <a:endParaRPr lang="ru-RU" sz="180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CC37DA-BED8-4F9B-B11D-0FF1CC7E9E69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Базы и банки данных</a:t>
          </a:r>
          <a:endParaRPr lang="ru-RU" sz="1800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8DAB01-762F-4C68-A874-4401A122BF57}" type="parTrans" cxnId="{138C9E72-E6DB-4BA4-9F34-23E4AE737DAC}">
      <dgm:prSet/>
      <dgm:spPr/>
      <dgm:t>
        <a:bodyPr/>
        <a:lstStyle/>
        <a:p>
          <a:endParaRPr lang="ru-RU" sz="180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41F919-04B2-4877-9D07-10379552AD9D}" type="sibTrans" cxnId="{138C9E72-E6DB-4BA4-9F34-23E4AE737DAC}">
      <dgm:prSet/>
      <dgm:spPr/>
      <dgm:t>
        <a:bodyPr/>
        <a:lstStyle/>
        <a:p>
          <a:endParaRPr lang="ru-RU" sz="180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A3BD32-127C-4E70-A77F-166BCF60B962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Информационные запросы</a:t>
          </a:r>
          <a:endParaRPr lang="ru-RU" sz="1800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48D9DB-BF63-4049-8D00-B1DCE97069C6}" type="parTrans" cxnId="{0055267C-ABDF-40C2-85E8-24B8128DED07}">
      <dgm:prSet/>
      <dgm:spPr/>
      <dgm:t>
        <a:bodyPr/>
        <a:lstStyle/>
        <a:p>
          <a:endParaRPr lang="ru-RU" sz="180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41DAA4-1995-4055-B2B4-9D5565A49FED}" type="sibTrans" cxnId="{0055267C-ABDF-40C2-85E8-24B8128DED07}">
      <dgm:prSet/>
      <dgm:spPr/>
      <dgm:t>
        <a:bodyPr/>
        <a:lstStyle/>
        <a:p>
          <a:endParaRPr lang="ru-RU" sz="180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60C38B-42D9-45A7-881B-B6C4C250B630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Электронные библиотеки</a:t>
          </a:r>
          <a:endParaRPr lang="ru-RU" sz="1800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43590B-EEBC-4603-B27C-B793B24422E1}" type="parTrans" cxnId="{DFCF03A9-BAB3-4DB8-8A35-5B3C3C407BCD}">
      <dgm:prSet/>
      <dgm:spPr/>
      <dgm:t>
        <a:bodyPr/>
        <a:lstStyle/>
        <a:p>
          <a:endParaRPr lang="ru-RU" sz="180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99AE56-5FCC-421A-8E35-DCE4C784148B}" type="sibTrans" cxnId="{DFCF03A9-BAB3-4DB8-8A35-5B3C3C407BCD}">
      <dgm:prSet/>
      <dgm:spPr/>
      <dgm:t>
        <a:bodyPr/>
        <a:lstStyle/>
        <a:p>
          <a:endParaRPr lang="ru-RU" sz="180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502883-2788-4AD6-A5AD-52BC03EBDE52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Сайты</a:t>
          </a:r>
          <a:endParaRPr lang="ru-RU" sz="1800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E7FFA7-BCF4-4B66-B1CD-F23300DDCE3F}" type="parTrans" cxnId="{03C27559-6D90-4611-8878-F7A2590382C2}">
      <dgm:prSet/>
      <dgm:spPr/>
      <dgm:t>
        <a:bodyPr/>
        <a:lstStyle/>
        <a:p>
          <a:endParaRPr lang="ru-RU" sz="180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12C2E7-E841-4391-8D77-5B95C65524F0}" type="sibTrans" cxnId="{03C27559-6D90-4611-8878-F7A2590382C2}">
      <dgm:prSet/>
      <dgm:spPr/>
      <dgm:t>
        <a:bodyPr/>
        <a:lstStyle/>
        <a:p>
          <a:endParaRPr lang="ru-RU" sz="180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5DD99A-A80B-43B5-8633-F9D4735E144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…</a:t>
          </a:r>
          <a:endParaRPr lang="ru-RU" sz="1800" b="1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E43C83-2888-40A8-85A8-2805C1893510}" type="parTrans" cxnId="{A392B7B2-A865-45EB-9E22-105B75206594}">
      <dgm:prSet/>
      <dgm:spPr/>
      <dgm:t>
        <a:bodyPr/>
        <a:lstStyle/>
        <a:p>
          <a:endParaRPr lang="ru-RU" sz="180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40C69D-79FA-4826-9A8F-2030561DA46A}" type="sibTrans" cxnId="{A392B7B2-A865-45EB-9E22-105B75206594}">
      <dgm:prSet/>
      <dgm:spPr/>
      <dgm:t>
        <a:bodyPr/>
        <a:lstStyle/>
        <a:p>
          <a:endParaRPr lang="ru-RU" sz="180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2CC4E2-43E3-4F79-A003-D8A2DC4EAFCE}" type="pres">
      <dgm:prSet presAssocID="{637D4D82-72DD-409C-AB81-3206581B100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2D21BF-B743-4419-8605-742702C365E3}" type="pres">
      <dgm:prSet presAssocID="{6693233F-6B07-4B7A-87F7-C0E411B64447}" presName="centerShape" presStyleLbl="node0" presStyleIdx="0" presStyleCnt="1"/>
      <dgm:spPr/>
      <dgm:t>
        <a:bodyPr/>
        <a:lstStyle/>
        <a:p>
          <a:endParaRPr lang="ru-RU"/>
        </a:p>
      </dgm:t>
    </dgm:pt>
    <dgm:pt modelId="{CE03E57E-D2E4-4204-89FA-AF3E1D156EEE}" type="pres">
      <dgm:prSet presAssocID="{69E04ABE-09E7-450A-81D2-26022A17E76C}" presName="parTrans" presStyleLbl="bgSibTrans2D1" presStyleIdx="0" presStyleCnt="6"/>
      <dgm:spPr/>
      <dgm:t>
        <a:bodyPr/>
        <a:lstStyle/>
        <a:p>
          <a:endParaRPr lang="ru-RU"/>
        </a:p>
      </dgm:t>
    </dgm:pt>
    <dgm:pt modelId="{60216628-1B0B-4A58-A889-579ECEDA1813}" type="pres">
      <dgm:prSet presAssocID="{FEED09A0-968C-4441-8DDC-70BCEABDE4C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C2910-096C-472D-B3DA-C48248DA43A9}" type="pres">
      <dgm:prSet presAssocID="{BA8DAB01-762F-4C68-A874-4401A122BF57}" presName="parTrans" presStyleLbl="bgSibTrans2D1" presStyleIdx="1" presStyleCnt="6"/>
      <dgm:spPr/>
      <dgm:t>
        <a:bodyPr/>
        <a:lstStyle/>
        <a:p>
          <a:endParaRPr lang="ru-RU"/>
        </a:p>
      </dgm:t>
    </dgm:pt>
    <dgm:pt modelId="{192D2522-51B5-457B-B15E-D9FF55309650}" type="pres">
      <dgm:prSet presAssocID="{01CC37DA-BED8-4F9B-B11D-0FF1CC7E9E69}" presName="node" presStyleLbl="node1" presStyleIdx="1" presStyleCnt="6" custRadScaleRad="99095" custRadScaleInc="-8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AF410-EB9F-4D81-9A5C-58ECA86C8EDF}" type="pres">
      <dgm:prSet presAssocID="{A448D9DB-BF63-4049-8D00-B1DCE97069C6}" presName="parTrans" presStyleLbl="bgSibTrans2D1" presStyleIdx="2" presStyleCnt="6"/>
      <dgm:spPr/>
      <dgm:t>
        <a:bodyPr/>
        <a:lstStyle/>
        <a:p>
          <a:endParaRPr lang="ru-RU"/>
        </a:p>
      </dgm:t>
    </dgm:pt>
    <dgm:pt modelId="{7FF37901-656D-4E56-ABC3-2F769177FB73}" type="pres">
      <dgm:prSet presAssocID="{8EA3BD32-127C-4E70-A77F-166BCF60B962}" presName="node" presStyleLbl="node1" presStyleIdx="2" presStyleCnt="6" custScaleX="135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AEEB6-E744-41D1-BC02-EBA280CA07BE}" type="pres">
      <dgm:prSet presAssocID="{9D43590B-EEBC-4603-B27C-B793B24422E1}" presName="parTrans" presStyleLbl="bgSibTrans2D1" presStyleIdx="3" presStyleCnt="6"/>
      <dgm:spPr/>
      <dgm:t>
        <a:bodyPr/>
        <a:lstStyle/>
        <a:p>
          <a:endParaRPr lang="ru-RU"/>
        </a:p>
      </dgm:t>
    </dgm:pt>
    <dgm:pt modelId="{9A71BC01-1B4C-4D99-8F9D-1FAC5E5CCEFE}" type="pres">
      <dgm:prSet presAssocID="{2A60C38B-42D9-45A7-881B-B6C4C250B63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2A4CE0-2EF6-4095-B2CE-322C3B5113BF}" type="pres">
      <dgm:prSet presAssocID="{9DE7FFA7-BCF4-4B66-B1CD-F23300DDCE3F}" presName="parTrans" presStyleLbl="bgSibTrans2D1" presStyleIdx="4" presStyleCnt="6"/>
      <dgm:spPr/>
      <dgm:t>
        <a:bodyPr/>
        <a:lstStyle/>
        <a:p>
          <a:endParaRPr lang="ru-RU"/>
        </a:p>
      </dgm:t>
    </dgm:pt>
    <dgm:pt modelId="{A79C36CC-62A7-486E-8D1C-314FDB5E8C2B}" type="pres">
      <dgm:prSet presAssocID="{53502883-2788-4AD6-A5AD-52BC03EBDE5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A8351-A227-45C7-BA16-41076406ED26}" type="pres">
      <dgm:prSet presAssocID="{2FE43C83-2888-40A8-85A8-2805C1893510}" presName="parTrans" presStyleLbl="bgSibTrans2D1" presStyleIdx="5" presStyleCnt="6"/>
      <dgm:spPr/>
      <dgm:t>
        <a:bodyPr/>
        <a:lstStyle/>
        <a:p>
          <a:endParaRPr lang="ru-RU"/>
        </a:p>
      </dgm:t>
    </dgm:pt>
    <dgm:pt modelId="{DEBD7F4D-34B5-4D48-AB1F-686D6F5EB153}" type="pres">
      <dgm:prSet presAssocID="{525DD99A-A80B-43B5-8633-F9D4735E144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C27559-6D90-4611-8878-F7A2590382C2}" srcId="{6693233F-6B07-4B7A-87F7-C0E411B64447}" destId="{53502883-2788-4AD6-A5AD-52BC03EBDE52}" srcOrd="4" destOrd="0" parTransId="{9DE7FFA7-BCF4-4B66-B1CD-F23300DDCE3F}" sibTransId="{1712C2E7-E841-4391-8D77-5B95C65524F0}"/>
    <dgm:cxn modelId="{04115AD1-60E6-44F5-9D89-304F27AA4693}" type="presOf" srcId="{FEED09A0-968C-4441-8DDC-70BCEABDE4CF}" destId="{60216628-1B0B-4A58-A889-579ECEDA1813}" srcOrd="0" destOrd="0" presId="urn:microsoft.com/office/officeart/2005/8/layout/radial4"/>
    <dgm:cxn modelId="{DBB28837-C21F-4A9B-A4F2-528036EDAABA}" type="presOf" srcId="{BA8DAB01-762F-4C68-A874-4401A122BF57}" destId="{C82C2910-096C-472D-B3DA-C48248DA43A9}" srcOrd="0" destOrd="0" presId="urn:microsoft.com/office/officeart/2005/8/layout/radial4"/>
    <dgm:cxn modelId="{E38FD47E-8AEA-4474-825C-A06D4F7F82F3}" type="presOf" srcId="{525DD99A-A80B-43B5-8633-F9D4735E144F}" destId="{DEBD7F4D-34B5-4D48-AB1F-686D6F5EB153}" srcOrd="0" destOrd="0" presId="urn:microsoft.com/office/officeart/2005/8/layout/radial4"/>
    <dgm:cxn modelId="{138C9E72-E6DB-4BA4-9F34-23E4AE737DAC}" srcId="{6693233F-6B07-4B7A-87F7-C0E411B64447}" destId="{01CC37DA-BED8-4F9B-B11D-0FF1CC7E9E69}" srcOrd="1" destOrd="0" parTransId="{BA8DAB01-762F-4C68-A874-4401A122BF57}" sibTransId="{8641F919-04B2-4877-9D07-10379552AD9D}"/>
    <dgm:cxn modelId="{D5DE79AA-17A7-469E-A96F-171F6AD4ABED}" type="presOf" srcId="{53502883-2788-4AD6-A5AD-52BC03EBDE52}" destId="{A79C36CC-62A7-486E-8D1C-314FDB5E8C2B}" srcOrd="0" destOrd="0" presId="urn:microsoft.com/office/officeart/2005/8/layout/radial4"/>
    <dgm:cxn modelId="{89FE155A-749C-4D57-8445-B55741D67021}" type="presOf" srcId="{8EA3BD32-127C-4E70-A77F-166BCF60B962}" destId="{7FF37901-656D-4E56-ABC3-2F769177FB73}" srcOrd="0" destOrd="0" presId="urn:microsoft.com/office/officeart/2005/8/layout/radial4"/>
    <dgm:cxn modelId="{47AB6CFE-1A31-4D49-A942-91C182FAB31F}" type="presOf" srcId="{69E04ABE-09E7-450A-81D2-26022A17E76C}" destId="{CE03E57E-D2E4-4204-89FA-AF3E1D156EEE}" srcOrd="0" destOrd="0" presId="urn:microsoft.com/office/officeart/2005/8/layout/radial4"/>
    <dgm:cxn modelId="{3740874D-32B1-42A6-9AAD-B0B651391FA7}" type="presOf" srcId="{2FE43C83-2888-40A8-85A8-2805C1893510}" destId="{23BA8351-A227-45C7-BA16-41076406ED26}" srcOrd="0" destOrd="0" presId="urn:microsoft.com/office/officeart/2005/8/layout/radial4"/>
    <dgm:cxn modelId="{6BBB2F04-59F0-4A3A-954E-2017D9AA79CF}" type="presOf" srcId="{2A60C38B-42D9-45A7-881B-B6C4C250B630}" destId="{9A71BC01-1B4C-4D99-8F9D-1FAC5E5CCEFE}" srcOrd="0" destOrd="0" presId="urn:microsoft.com/office/officeart/2005/8/layout/radial4"/>
    <dgm:cxn modelId="{B2AE5762-017D-4BBB-873F-6845F77D0FBA}" type="presOf" srcId="{6693233F-6B07-4B7A-87F7-C0E411B64447}" destId="{202D21BF-B743-4419-8605-742702C365E3}" srcOrd="0" destOrd="0" presId="urn:microsoft.com/office/officeart/2005/8/layout/radial4"/>
    <dgm:cxn modelId="{EBBDE5A3-1641-456C-AFEE-79F8E5A9F9D3}" srcId="{637D4D82-72DD-409C-AB81-3206581B1001}" destId="{6693233F-6B07-4B7A-87F7-C0E411B64447}" srcOrd="0" destOrd="0" parTransId="{E22399F9-516E-4D4C-BBE4-B3C1CD9CCF73}" sibTransId="{58D2A154-318D-4E62-959B-9D799FF4A94B}"/>
    <dgm:cxn modelId="{B83BBFB0-5DDB-4AC4-8219-598B7BC1F791}" type="presOf" srcId="{01CC37DA-BED8-4F9B-B11D-0FF1CC7E9E69}" destId="{192D2522-51B5-457B-B15E-D9FF55309650}" srcOrd="0" destOrd="0" presId="urn:microsoft.com/office/officeart/2005/8/layout/radial4"/>
    <dgm:cxn modelId="{0055267C-ABDF-40C2-85E8-24B8128DED07}" srcId="{6693233F-6B07-4B7A-87F7-C0E411B64447}" destId="{8EA3BD32-127C-4E70-A77F-166BCF60B962}" srcOrd="2" destOrd="0" parTransId="{A448D9DB-BF63-4049-8D00-B1DCE97069C6}" sibTransId="{6241DAA4-1995-4055-B2B4-9D5565A49FED}"/>
    <dgm:cxn modelId="{A392B7B2-A865-45EB-9E22-105B75206594}" srcId="{6693233F-6B07-4B7A-87F7-C0E411B64447}" destId="{525DD99A-A80B-43B5-8633-F9D4735E144F}" srcOrd="5" destOrd="0" parTransId="{2FE43C83-2888-40A8-85A8-2805C1893510}" sibTransId="{AB40C69D-79FA-4826-9A8F-2030561DA46A}"/>
    <dgm:cxn modelId="{2F18B44E-450F-4DAA-8006-EB9BD77CBC9B}" type="presOf" srcId="{9D43590B-EEBC-4603-B27C-B793B24422E1}" destId="{0BCAEEB6-E744-41D1-BC02-EBA280CA07BE}" srcOrd="0" destOrd="0" presId="urn:microsoft.com/office/officeart/2005/8/layout/radial4"/>
    <dgm:cxn modelId="{7B6321AC-FA37-49A4-9E47-C4876261EAC5}" srcId="{6693233F-6B07-4B7A-87F7-C0E411B64447}" destId="{FEED09A0-968C-4441-8DDC-70BCEABDE4CF}" srcOrd="0" destOrd="0" parTransId="{69E04ABE-09E7-450A-81D2-26022A17E76C}" sibTransId="{B90B6DD2-B9A9-4942-B8FA-A394994302C6}"/>
    <dgm:cxn modelId="{9F7836EF-005F-4FDF-BC03-A4E3152C04C4}" type="presOf" srcId="{9DE7FFA7-BCF4-4B66-B1CD-F23300DDCE3F}" destId="{152A4CE0-2EF6-4095-B2CE-322C3B5113BF}" srcOrd="0" destOrd="0" presId="urn:microsoft.com/office/officeart/2005/8/layout/radial4"/>
    <dgm:cxn modelId="{DFCF03A9-BAB3-4DB8-8A35-5B3C3C407BCD}" srcId="{6693233F-6B07-4B7A-87F7-C0E411B64447}" destId="{2A60C38B-42D9-45A7-881B-B6C4C250B630}" srcOrd="3" destOrd="0" parTransId="{9D43590B-EEBC-4603-B27C-B793B24422E1}" sibTransId="{C499AE56-5FCC-421A-8E35-DCE4C784148B}"/>
    <dgm:cxn modelId="{CAB9D73D-A68E-4CBD-8AA4-A5751F8AF5E5}" type="presOf" srcId="{A448D9DB-BF63-4049-8D00-B1DCE97069C6}" destId="{ECDAF410-EB9F-4D81-9A5C-58ECA86C8EDF}" srcOrd="0" destOrd="0" presId="urn:microsoft.com/office/officeart/2005/8/layout/radial4"/>
    <dgm:cxn modelId="{5201D44B-91A0-43B8-9CD5-C636553BE222}" type="presOf" srcId="{637D4D82-72DD-409C-AB81-3206581B1001}" destId="{D02CC4E2-43E3-4F79-A003-D8A2DC4EAFCE}" srcOrd="0" destOrd="0" presId="urn:microsoft.com/office/officeart/2005/8/layout/radial4"/>
    <dgm:cxn modelId="{CC1442E2-F390-41E6-A03E-5D8565CC2C23}" type="presParOf" srcId="{D02CC4E2-43E3-4F79-A003-D8A2DC4EAFCE}" destId="{202D21BF-B743-4419-8605-742702C365E3}" srcOrd="0" destOrd="0" presId="urn:microsoft.com/office/officeart/2005/8/layout/radial4"/>
    <dgm:cxn modelId="{5B5D3129-0BB1-4A68-BB18-6BF119380233}" type="presParOf" srcId="{D02CC4E2-43E3-4F79-A003-D8A2DC4EAFCE}" destId="{CE03E57E-D2E4-4204-89FA-AF3E1D156EEE}" srcOrd="1" destOrd="0" presId="urn:microsoft.com/office/officeart/2005/8/layout/radial4"/>
    <dgm:cxn modelId="{1EE930F7-4DD1-44CC-9C98-60B3E6CAD4AC}" type="presParOf" srcId="{D02CC4E2-43E3-4F79-A003-D8A2DC4EAFCE}" destId="{60216628-1B0B-4A58-A889-579ECEDA1813}" srcOrd="2" destOrd="0" presId="urn:microsoft.com/office/officeart/2005/8/layout/radial4"/>
    <dgm:cxn modelId="{B847604B-A097-4A50-BD8D-44B01D0A58D3}" type="presParOf" srcId="{D02CC4E2-43E3-4F79-A003-D8A2DC4EAFCE}" destId="{C82C2910-096C-472D-B3DA-C48248DA43A9}" srcOrd="3" destOrd="0" presId="urn:microsoft.com/office/officeart/2005/8/layout/radial4"/>
    <dgm:cxn modelId="{EC922B79-4D81-427C-97BD-D6FF652D5287}" type="presParOf" srcId="{D02CC4E2-43E3-4F79-A003-D8A2DC4EAFCE}" destId="{192D2522-51B5-457B-B15E-D9FF55309650}" srcOrd="4" destOrd="0" presId="urn:microsoft.com/office/officeart/2005/8/layout/radial4"/>
    <dgm:cxn modelId="{1520F210-D9A4-4DC8-A216-6F4B5394815F}" type="presParOf" srcId="{D02CC4E2-43E3-4F79-A003-D8A2DC4EAFCE}" destId="{ECDAF410-EB9F-4D81-9A5C-58ECA86C8EDF}" srcOrd="5" destOrd="0" presId="urn:microsoft.com/office/officeart/2005/8/layout/radial4"/>
    <dgm:cxn modelId="{C8AC3306-7CCC-4855-BA84-D73EB89F2F50}" type="presParOf" srcId="{D02CC4E2-43E3-4F79-A003-D8A2DC4EAFCE}" destId="{7FF37901-656D-4E56-ABC3-2F769177FB73}" srcOrd="6" destOrd="0" presId="urn:microsoft.com/office/officeart/2005/8/layout/radial4"/>
    <dgm:cxn modelId="{D87C27A5-875B-4545-BD8A-DEFAA1877518}" type="presParOf" srcId="{D02CC4E2-43E3-4F79-A003-D8A2DC4EAFCE}" destId="{0BCAEEB6-E744-41D1-BC02-EBA280CA07BE}" srcOrd="7" destOrd="0" presId="urn:microsoft.com/office/officeart/2005/8/layout/radial4"/>
    <dgm:cxn modelId="{B3C29A4B-B3CB-49BE-BE92-D0BDA68DD2BF}" type="presParOf" srcId="{D02CC4E2-43E3-4F79-A003-D8A2DC4EAFCE}" destId="{9A71BC01-1B4C-4D99-8F9D-1FAC5E5CCEFE}" srcOrd="8" destOrd="0" presId="urn:microsoft.com/office/officeart/2005/8/layout/radial4"/>
    <dgm:cxn modelId="{E13ADCDD-469A-44E2-8DF7-C754B80031FE}" type="presParOf" srcId="{D02CC4E2-43E3-4F79-A003-D8A2DC4EAFCE}" destId="{152A4CE0-2EF6-4095-B2CE-322C3B5113BF}" srcOrd="9" destOrd="0" presId="urn:microsoft.com/office/officeart/2005/8/layout/radial4"/>
    <dgm:cxn modelId="{ED492C3F-6E9D-46D0-9903-40C08203C657}" type="presParOf" srcId="{D02CC4E2-43E3-4F79-A003-D8A2DC4EAFCE}" destId="{A79C36CC-62A7-486E-8D1C-314FDB5E8C2B}" srcOrd="10" destOrd="0" presId="urn:microsoft.com/office/officeart/2005/8/layout/radial4"/>
    <dgm:cxn modelId="{69FE73AA-8C8D-407B-9008-E4C419498174}" type="presParOf" srcId="{D02CC4E2-43E3-4F79-A003-D8A2DC4EAFCE}" destId="{23BA8351-A227-45C7-BA16-41076406ED26}" srcOrd="11" destOrd="0" presId="urn:microsoft.com/office/officeart/2005/8/layout/radial4"/>
    <dgm:cxn modelId="{ED813800-F1D4-48B8-B996-8137FDBB908B}" type="presParOf" srcId="{D02CC4E2-43E3-4F79-A003-D8A2DC4EAFCE}" destId="{DEBD7F4D-34B5-4D48-AB1F-686D6F5EB153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1A1026-15D5-4F26-BCE8-1E8CA54EF6CF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</dgm:pt>
    <dgm:pt modelId="{A12B7C4A-A0A7-4C0A-82F8-037C644C63A7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Среднее </a:t>
          </a:r>
          <a:r>
            <a:rPr lang="ru-RU" sz="180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профессиональное образовани</a:t>
          </a:r>
          <a:endParaRPr lang="ru-RU" sz="18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DADB916-F864-4DA0-AC0A-EC78B259D36E}" type="parTrans" cxnId="{273F26D2-6011-48A8-9C9A-200193945A5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ED6D2AC-3A28-4006-BC5E-E96CA6AE9C37}" type="sibTrans" cxnId="{273F26D2-6011-48A8-9C9A-200193945A5B}">
      <dgm:prSet/>
      <dgm:spPr>
        <a:solidFill>
          <a:schemeClr val="tx2"/>
        </a:solidFill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6B26CAD-F443-43D8-B82C-9BC2F15F96C9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Высшее профессиональное образование</a:t>
          </a:r>
          <a:endParaRPr lang="ru-RU" sz="18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A4EB8BD-BB4E-4272-861E-CE61D55F3FF0}" type="parTrans" cxnId="{2A9699C1-50BD-46A8-BD8F-0BB41078847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98B8E08-F927-4811-AF56-474E489AA09C}" type="sibTrans" cxnId="{2A9699C1-50BD-46A8-BD8F-0BB41078847A}">
      <dgm:prSet/>
      <dgm:spPr>
        <a:solidFill>
          <a:schemeClr val="tx2"/>
        </a:solidFill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B434693-92DC-4C3F-9956-6FD5C638EAD6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Система повышения квалификации и переподготовки кадров</a:t>
          </a:r>
          <a:endParaRPr lang="ru-RU" sz="18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5F4A2ED-CADC-4EAF-AA09-F681858F0E0D}" type="parTrans" cxnId="{3880BF22-34F1-4D77-8754-6C2BD010096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DFC87C0-C285-4A3A-91D2-72A5B63B2B63}" type="sibTrans" cxnId="{3880BF22-34F1-4D77-8754-6C2BD010096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5FD614A-8FD5-4BE6-8330-2126C075FEA1}">
      <dgm:prSet custT="1"/>
      <dgm:spPr/>
      <dgm:t>
        <a:bodyPr/>
        <a:lstStyle/>
        <a:p>
          <a:pPr marL="36000" algn="ctr"/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24A38C3-B7D5-4EB8-997F-DFD65F9B5957}" type="parTrans" cxnId="{639B4DB9-293B-4C30-B40F-C2137F10D84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FA68EF2-B728-47B1-8AB1-4048545E306C}" type="sibTrans" cxnId="{639B4DB9-293B-4C30-B40F-C2137F10D84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679290A-37AB-4103-8665-F6830668B43C}">
      <dgm:prSet custT="1"/>
      <dgm:spPr/>
      <dgm:t>
        <a:bodyPr/>
        <a:lstStyle/>
        <a:p>
          <a:pPr marL="36000" indent="0"/>
          <a:endParaRPr lang="ru-RU" sz="66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29C6B7-061C-4BF9-88CE-C147A515F8E6}" type="parTrans" cxnId="{DE5B6B73-70FB-4FF5-9554-DB1C0F31FAE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1C14A0D-67AC-47FC-959D-F091BBCFB1D1}" type="sibTrans" cxnId="{DE5B6B73-70FB-4FF5-9554-DB1C0F31FAE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2FAFB27-534B-4334-95C1-72B865E69605}" type="pres">
      <dgm:prSet presAssocID="{B51A1026-15D5-4F26-BCE8-1E8CA54EF6CF}" presName="Name0" presStyleCnt="0">
        <dgm:presLayoutVars>
          <dgm:dir/>
          <dgm:animLvl val="lvl"/>
          <dgm:resizeHandles val="exact"/>
        </dgm:presLayoutVars>
      </dgm:prSet>
      <dgm:spPr/>
    </dgm:pt>
    <dgm:pt modelId="{43EBF982-F63C-4457-9A46-5A0ED8532EEC}" type="pres">
      <dgm:prSet presAssocID="{B51A1026-15D5-4F26-BCE8-1E8CA54EF6CF}" presName="tSp" presStyleCnt="0"/>
      <dgm:spPr/>
    </dgm:pt>
    <dgm:pt modelId="{2BCB0924-09C6-444A-A523-C0BC18556444}" type="pres">
      <dgm:prSet presAssocID="{B51A1026-15D5-4F26-BCE8-1E8CA54EF6CF}" presName="bSp" presStyleCnt="0"/>
      <dgm:spPr/>
    </dgm:pt>
    <dgm:pt modelId="{F1E20218-A3D8-4D56-8184-321A31AFDC77}" type="pres">
      <dgm:prSet presAssocID="{B51A1026-15D5-4F26-BCE8-1E8CA54EF6CF}" presName="process" presStyleCnt="0"/>
      <dgm:spPr/>
    </dgm:pt>
    <dgm:pt modelId="{32DBC3B9-A869-4EBE-872E-ACE9B58284FD}" type="pres">
      <dgm:prSet presAssocID="{A12B7C4A-A0A7-4C0A-82F8-037C644C63A7}" presName="composite1" presStyleCnt="0"/>
      <dgm:spPr/>
    </dgm:pt>
    <dgm:pt modelId="{4488A09B-DD8B-47B6-B1B8-26313683BDBC}" type="pres">
      <dgm:prSet presAssocID="{A12B7C4A-A0A7-4C0A-82F8-037C644C63A7}" presName="dummyNode1" presStyleLbl="node1" presStyleIdx="0" presStyleCnt="3"/>
      <dgm:spPr/>
    </dgm:pt>
    <dgm:pt modelId="{4419A379-EA75-4286-8232-35A887327BDA}" type="pres">
      <dgm:prSet presAssocID="{A12B7C4A-A0A7-4C0A-82F8-037C644C63A7}" presName="childNode1" presStyleLbl="bgAcc1" presStyleIdx="0" presStyleCnt="3" custScaleX="134023" custLinFactNeighborX="-226" custLinFactNeighborY="-1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F0CEA-F460-4D2D-B058-64F4651123C6}" type="pres">
      <dgm:prSet presAssocID="{A12B7C4A-A0A7-4C0A-82F8-037C644C63A7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7EE39-1ADF-4B05-A49B-9411B4066F22}" type="pres">
      <dgm:prSet presAssocID="{A12B7C4A-A0A7-4C0A-82F8-037C644C63A7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27E933-2F82-480D-875E-568D9822C0D5}" type="pres">
      <dgm:prSet presAssocID="{A12B7C4A-A0A7-4C0A-82F8-037C644C63A7}" presName="connSite1" presStyleCnt="0"/>
      <dgm:spPr/>
    </dgm:pt>
    <dgm:pt modelId="{24EE6AE3-387F-4274-A841-E6FC16481E31}" type="pres">
      <dgm:prSet presAssocID="{2ED6D2AC-3A28-4006-BC5E-E96CA6AE9C37}" presName="Name9" presStyleLbl="sibTrans2D1" presStyleIdx="0" presStyleCnt="2" custLinFactNeighborX="957" custLinFactNeighborY="-414"/>
      <dgm:spPr/>
      <dgm:t>
        <a:bodyPr/>
        <a:lstStyle/>
        <a:p>
          <a:endParaRPr lang="ru-RU"/>
        </a:p>
      </dgm:t>
    </dgm:pt>
    <dgm:pt modelId="{418A2EBD-6BE4-4030-8D53-C9B30B712EC2}" type="pres">
      <dgm:prSet presAssocID="{D6B26CAD-F443-43D8-B82C-9BC2F15F96C9}" presName="composite2" presStyleCnt="0"/>
      <dgm:spPr/>
    </dgm:pt>
    <dgm:pt modelId="{6E71FDD4-EABB-4337-B38E-7E15526DE3D8}" type="pres">
      <dgm:prSet presAssocID="{D6B26CAD-F443-43D8-B82C-9BC2F15F96C9}" presName="dummyNode2" presStyleLbl="node1" presStyleIdx="0" presStyleCnt="3"/>
      <dgm:spPr/>
    </dgm:pt>
    <dgm:pt modelId="{28E5609D-26CF-40C5-98FE-18425C9A925D}" type="pres">
      <dgm:prSet presAssocID="{D6B26CAD-F443-43D8-B82C-9BC2F15F96C9}" presName="childNode2" presStyleLbl="bgAcc1" presStyleIdx="1" presStyleCnt="3" custScaleX="132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531F4-4433-46DB-A2FF-D270AB3FB455}" type="pres">
      <dgm:prSet presAssocID="{D6B26CAD-F443-43D8-B82C-9BC2F15F96C9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60AD1-CBF7-4310-BFCE-E5772590A6DA}" type="pres">
      <dgm:prSet presAssocID="{D6B26CAD-F443-43D8-B82C-9BC2F15F96C9}" presName="parentNode2" presStyleLbl="node1" presStyleIdx="1" presStyleCnt="3" custScaleX="136264" custLinFactNeighborX="481" custLinFactNeighborY="-235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E18A26-8D88-42D1-BBDB-4F5DFD12D42C}" type="pres">
      <dgm:prSet presAssocID="{D6B26CAD-F443-43D8-B82C-9BC2F15F96C9}" presName="connSite2" presStyleCnt="0"/>
      <dgm:spPr/>
    </dgm:pt>
    <dgm:pt modelId="{7FB61A5C-ED79-45F9-B586-ECEBEDDC52E4}" type="pres">
      <dgm:prSet presAssocID="{298B8E08-F927-4811-AF56-474E489AA09C}" presName="Name18" presStyleLbl="sibTrans2D1" presStyleIdx="1" presStyleCnt="2"/>
      <dgm:spPr/>
      <dgm:t>
        <a:bodyPr/>
        <a:lstStyle/>
        <a:p>
          <a:endParaRPr lang="ru-RU"/>
        </a:p>
      </dgm:t>
    </dgm:pt>
    <dgm:pt modelId="{273B1300-0A82-4F83-A104-743F59548C42}" type="pres">
      <dgm:prSet presAssocID="{8B434693-92DC-4C3F-9956-6FD5C638EAD6}" presName="composite1" presStyleCnt="0"/>
      <dgm:spPr/>
    </dgm:pt>
    <dgm:pt modelId="{469471A1-E85F-4B91-A3E9-4199F3C83E22}" type="pres">
      <dgm:prSet presAssocID="{8B434693-92DC-4C3F-9956-6FD5C638EAD6}" presName="dummyNode1" presStyleLbl="node1" presStyleIdx="1" presStyleCnt="3"/>
      <dgm:spPr/>
    </dgm:pt>
    <dgm:pt modelId="{C01D1C7B-E718-4BA0-A42A-AECAC5BF7C84}" type="pres">
      <dgm:prSet presAssocID="{8B434693-92DC-4C3F-9956-6FD5C638EAD6}" presName="childNode1" presStyleLbl="bgAcc1" presStyleIdx="2" presStyleCnt="3" custLinFactNeighborX="-1343" custLinFactNeighborY="-102">
        <dgm:presLayoutVars>
          <dgm:bulletEnabled val="1"/>
        </dgm:presLayoutVars>
      </dgm:prSet>
      <dgm:spPr>
        <a:prstGeom prst="actionButtonHelp">
          <a:avLst/>
        </a:prstGeom>
      </dgm:spPr>
      <dgm:t>
        <a:bodyPr/>
        <a:lstStyle/>
        <a:p>
          <a:endParaRPr lang="ru-RU"/>
        </a:p>
      </dgm:t>
    </dgm:pt>
    <dgm:pt modelId="{D20F7CDB-E3D5-4330-B5F1-F3B95E540E39}" type="pres">
      <dgm:prSet presAssocID="{8B434693-92DC-4C3F-9956-6FD5C638EAD6}" presName="childNode1tx" presStyleLbl="bgAcc1" presStyleIdx="2" presStyleCnt="3">
        <dgm:presLayoutVars>
          <dgm:bulletEnabled val="1"/>
        </dgm:presLayoutVars>
      </dgm:prSet>
      <dgm:spPr>
        <a:prstGeom prst="actionButtonHelp">
          <a:avLst/>
        </a:prstGeom>
      </dgm:spPr>
      <dgm:t>
        <a:bodyPr/>
        <a:lstStyle/>
        <a:p>
          <a:endParaRPr lang="ru-RU"/>
        </a:p>
      </dgm:t>
    </dgm:pt>
    <dgm:pt modelId="{A500EFAA-FDFA-4FC0-B956-C432874EB9C8}" type="pres">
      <dgm:prSet presAssocID="{8B434693-92DC-4C3F-9956-6FD5C638EAD6}" presName="parentNode1" presStyleLbl="node1" presStyleIdx="2" presStyleCnt="3" custScaleX="120073" custScaleY="158537" custLinFactNeighborX="-1" custLinFactNeighborY="395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583E1-41BF-4790-8A77-F6A364BCBC8C}" type="pres">
      <dgm:prSet presAssocID="{8B434693-92DC-4C3F-9956-6FD5C638EAD6}" presName="connSite1" presStyleCnt="0"/>
      <dgm:spPr/>
    </dgm:pt>
  </dgm:ptLst>
  <dgm:cxnLst>
    <dgm:cxn modelId="{2A9699C1-50BD-46A8-BD8F-0BB41078847A}" srcId="{B51A1026-15D5-4F26-BCE8-1E8CA54EF6CF}" destId="{D6B26CAD-F443-43D8-B82C-9BC2F15F96C9}" srcOrd="1" destOrd="0" parTransId="{CA4EB8BD-BB4E-4272-861E-CE61D55F3FF0}" sibTransId="{298B8E08-F927-4811-AF56-474E489AA09C}"/>
    <dgm:cxn modelId="{273F26D2-6011-48A8-9C9A-200193945A5B}" srcId="{B51A1026-15D5-4F26-BCE8-1E8CA54EF6CF}" destId="{A12B7C4A-A0A7-4C0A-82F8-037C644C63A7}" srcOrd="0" destOrd="0" parTransId="{BDADB916-F864-4DA0-AC0A-EC78B259D36E}" sibTransId="{2ED6D2AC-3A28-4006-BC5E-E96CA6AE9C37}"/>
    <dgm:cxn modelId="{22E648B8-796E-4F62-BCC7-9C6FB3D986B8}" type="presOf" srcId="{B679290A-37AB-4103-8665-F6830668B43C}" destId="{C01D1C7B-E718-4BA0-A42A-AECAC5BF7C84}" srcOrd="0" destOrd="0" presId="urn:microsoft.com/office/officeart/2005/8/layout/hProcess4"/>
    <dgm:cxn modelId="{FE4BB3E5-0C20-4091-A41A-F1F40852DDD4}" type="presOf" srcId="{8B434693-92DC-4C3F-9956-6FD5C638EAD6}" destId="{A500EFAA-FDFA-4FC0-B956-C432874EB9C8}" srcOrd="0" destOrd="0" presId="urn:microsoft.com/office/officeart/2005/8/layout/hProcess4"/>
    <dgm:cxn modelId="{541B5AC5-9796-4ECF-9DB9-C7158EDB4CBB}" type="presOf" srcId="{B51A1026-15D5-4F26-BCE8-1E8CA54EF6CF}" destId="{12FAFB27-534B-4334-95C1-72B865E69605}" srcOrd="0" destOrd="0" presId="urn:microsoft.com/office/officeart/2005/8/layout/hProcess4"/>
    <dgm:cxn modelId="{80887EF6-E4BB-489B-A80A-81777A3563AC}" type="presOf" srcId="{45FD614A-8FD5-4BE6-8330-2126C075FEA1}" destId="{28E5609D-26CF-40C5-98FE-18425C9A925D}" srcOrd="0" destOrd="0" presId="urn:microsoft.com/office/officeart/2005/8/layout/hProcess4"/>
    <dgm:cxn modelId="{3880BF22-34F1-4D77-8754-6C2BD0100961}" srcId="{B51A1026-15D5-4F26-BCE8-1E8CA54EF6CF}" destId="{8B434693-92DC-4C3F-9956-6FD5C638EAD6}" srcOrd="2" destOrd="0" parTransId="{95F4A2ED-CADC-4EAF-AA09-F681858F0E0D}" sibTransId="{1DFC87C0-C285-4A3A-91D2-72A5B63B2B63}"/>
    <dgm:cxn modelId="{DE5B6B73-70FB-4FF5-9554-DB1C0F31FAEE}" srcId="{8B434693-92DC-4C3F-9956-6FD5C638EAD6}" destId="{B679290A-37AB-4103-8665-F6830668B43C}" srcOrd="0" destOrd="0" parTransId="{D029C6B7-061C-4BF9-88CE-C147A515F8E6}" sibTransId="{71C14A0D-67AC-47FC-959D-F091BBCFB1D1}"/>
    <dgm:cxn modelId="{2A185CFB-62B1-4A3D-A6DB-43D4485B0AAD}" type="presOf" srcId="{2ED6D2AC-3A28-4006-BC5E-E96CA6AE9C37}" destId="{24EE6AE3-387F-4274-A841-E6FC16481E31}" srcOrd="0" destOrd="0" presId="urn:microsoft.com/office/officeart/2005/8/layout/hProcess4"/>
    <dgm:cxn modelId="{B3AEFF2D-D94A-4B76-8328-05EAA846CCE8}" type="presOf" srcId="{B679290A-37AB-4103-8665-F6830668B43C}" destId="{D20F7CDB-E3D5-4330-B5F1-F3B95E540E39}" srcOrd="1" destOrd="0" presId="urn:microsoft.com/office/officeart/2005/8/layout/hProcess4"/>
    <dgm:cxn modelId="{05201F55-19D5-40DA-9614-4EB93E70C30B}" type="presOf" srcId="{D6B26CAD-F443-43D8-B82C-9BC2F15F96C9}" destId="{99B60AD1-CBF7-4310-BFCE-E5772590A6DA}" srcOrd="0" destOrd="0" presId="urn:microsoft.com/office/officeart/2005/8/layout/hProcess4"/>
    <dgm:cxn modelId="{365F5A2B-DF04-47B1-BE56-6572AC1A66B5}" type="presOf" srcId="{298B8E08-F927-4811-AF56-474E489AA09C}" destId="{7FB61A5C-ED79-45F9-B586-ECEBEDDC52E4}" srcOrd="0" destOrd="0" presId="urn:microsoft.com/office/officeart/2005/8/layout/hProcess4"/>
    <dgm:cxn modelId="{CB050AA1-7CB0-48B5-B0EA-ACDCDF56684A}" type="presOf" srcId="{45FD614A-8FD5-4BE6-8330-2126C075FEA1}" destId="{889531F4-4433-46DB-A2FF-D270AB3FB455}" srcOrd="1" destOrd="0" presId="urn:microsoft.com/office/officeart/2005/8/layout/hProcess4"/>
    <dgm:cxn modelId="{A5C80257-E8A6-4C01-A95E-7076F2A7B3B0}" type="presOf" srcId="{A12B7C4A-A0A7-4C0A-82F8-037C644C63A7}" destId="{4297EE39-1ADF-4B05-A49B-9411B4066F22}" srcOrd="0" destOrd="0" presId="urn:microsoft.com/office/officeart/2005/8/layout/hProcess4"/>
    <dgm:cxn modelId="{639B4DB9-293B-4C30-B40F-C2137F10D84B}" srcId="{D6B26CAD-F443-43D8-B82C-9BC2F15F96C9}" destId="{45FD614A-8FD5-4BE6-8330-2126C075FEA1}" srcOrd="0" destOrd="0" parTransId="{B24A38C3-B7D5-4EB8-997F-DFD65F9B5957}" sibTransId="{7FA68EF2-B728-47B1-8AB1-4048545E306C}"/>
    <dgm:cxn modelId="{9C6AAF54-72E7-4854-9C6B-628D14D2A4FC}" type="presParOf" srcId="{12FAFB27-534B-4334-95C1-72B865E69605}" destId="{43EBF982-F63C-4457-9A46-5A0ED8532EEC}" srcOrd="0" destOrd="0" presId="urn:microsoft.com/office/officeart/2005/8/layout/hProcess4"/>
    <dgm:cxn modelId="{3CD08251-3280-4A4C-9D73-6898750159CD}" type="presParOf" srcId="{12FAFB27-534B-4334-95C1-72B865E69605}" destId="{2BCB0924-09C6-444A-A523-C0BC18556444}" srcOrd="1" destOrd="0" presId="urn:microsoft.com/office/officeart/2005/8/layout/hProcess4"/>
    <dgm:cxn modelId="{87185951-367B-4AE2-A11E-490D0302DF8C}" type="presParOf" srcId="{12FAFB27-534B-4334-95C1-72B865E69605}" destId="{F1E20218-A3D8-4D56-8184-321A31AFDC77}" srcOrd="2" destOrd="0" presId="urn:microsoft.com/office/officeart/2005/8/layout/hProcess4"/>
    <dgm:cxn modelId="{40CA2CA1-E71C-4AE0-AC64-8BF416D3540C}" type="presParOf" srcId="{F1E20218-A3D8-4D56-8184-321A31AFDC77}" destId="{32DBC3B9-A869-4EBE-872E-ACE9B58284FD}" srcOrd="0" destOrd="0" presId="urn:microsoft.com/office/officeart/2005/8/layout/hProcess4"/>
    <dgm:cxn modelId="{4AF09B86-CD54-489A-9E05-BD2B20C25DF6}" type="presParOf" srcId="{32DBC3B9-A869-4EBE-872E-ACE9B58284FD}" destId="{4488A09B-DD8B-47B6-B1B8-26313683BDBC}" srcOrd="0" destOrd="0" presId="urn:microsoft.com/office/officeart/2005/8/layout/hProcess4"/>
    <dgm:cxn modelId="{4C3EA15D-CC01-4938-B764-52601BFC962E}" type="presParOf" srcId="{32DBC3B9-A869-4EBE-872E-ACE9B58284FD}" destId="{4419A379-EA75-4286-8232-35A887327BDA}" srcOrd="1" destOrd="0" presId="urn:microsoft.com/office/officeart/2005/8/layout/hProcess4"/>
    <dgm:cxn modelId="{CCD7E489-B67E-4987-B424-5FABA0A98A78}" type="presParOf" srcId="{32DBC3B9-A869-4EBE-872E-ACE9B58284FD}" destId="{725F0CEA-F460-4D2D-B058-64F4651123C6}" srcOrd="2" destOrd="0" presId="urn:microsoft.com/office/officeart/2005/8/layout/hProcess4"/>
    <dgm:cxn modelId="{258D2E73-93A3-428C-A8CF-EF771056BA03}" type="presParOf" srcId="{32DBC3B9-A869-4EBE-872E-ACE9B58284FD}" destId="{4297EE39-1ADF-4B05-A49B-9411B4066F22}" srcOrd="3" destOrd="0" presId="urn:microsoft.com/office/officeart/2005/8/layout/hProcess4"/>
    <dgm:cxn modelId="{E4AC2E9D-817E-472D-9753-E80B344FD61E}" type="presParOf" srcId="{32DBC3B9-A869-4EBE-872E-ACE9B58284FD}" destId="{9127E933-2F82-480D-875E-568D9822C0D5}" srcOrd="4" destOrd="0" presId="urn:microsoft.com/office/officeart/2005/8/layout/hProcess4"/>
    <dgm:cxn modelId="{611DFA64-99BA-4434-BDF4-11FA91EB3FEB}" type="presParOf" srcId="{F1E20218-A3D8-4D56-8184-321A31AFDC77}" destId="{24EE6AE3-387F-4274-A841-E6FC16481E31}" srcOrd="1" destOrd="0" presId="urn:microsoft.com/office/officeart/2005/8/layout/hProcess4"/>
    <dgm:cxn modelId="{06D33F2E-32D1-43A7-9997-581637E44D7C}" type="presParOf" srcId="{F1E20218-A3D8-4D56-8184-321A31AFDC77}" destId="{418A2EBD-6BE4-4030-8D53-C9B30B712EC2}" srcOrd="2" destOrd="0" presId="urn:microsoft.com/office/officeart/2005/8/layout/hProcess4"/>
    <dgm:cxn modelId="{5E663B36-8AEE-4A7E-925F-DD9909E07141}" type="presParOf" srcId="{418A2EBD-6BE4-4030-8D53-C9B30B712EC2}" destId="{6E71FDD4-EABB-4337-B38E-7E15526DE3D8}" srcOrd="0" destOrd="0" presId="urn:microsoft.com/office/officeart/2005/8/layout/hProcess4"/>
    <dgm:cxn modelId="{992A99DC-18CF-435C-B7EC-64A5987DE874}" type="presParOf" srcId="{418A2EBD-6BE4-4030-8D53-C9B30B712EC2}" destId="{28E5609D-26CF-40C5-98FE-18425C9A925D}" srcOrd="1" destOrd="0" presId="urn:microsoft.com/office/officeart/2005/8/layout/hProcess4"/>
    <dgm:cxn modelId="{EA142226-988A-43BB-8EE3-B4A468EF15B3}" type="presParOf" srcId="{418A2EBD-6BE4-4030-8D53-C9B30B712EC2}" destId="{889531F4-4433-46DB-A2FF-D270AB3FB455}" srcOrd="2" destOrd="0" presId="urn:microsoft.com/office/officeart/2005/8/layout/hProcess4"/>
    <dgm:cxn modelId="{19943398-CFEA-4ABC-A110-A02643B6E560}" type="presParOf" srcId="{418A2EBD-6BE4-4030-8D53-C9B30B712EC2}" destId="{99B60AD1-CBF7-4310-BFCE-E5772590A6DA}" srcOrd="3" destOrd="0" presId="urn:microsoft.com/office/officeart/2005/8/layout/hProcess4"/>
    <dgm:cxn modelId="{1A371831-C082-40C1-B07F-C885FDB3F2ED}" type="presParOf" srcId="{418A2EBD-6BE4-4030-8D53-C9B30B712EC2}" destId="{6EE18A26-8D88-42D1-BBDB-4F5DFD12D42C}" srcOrd="4" destOrd="0" presId="urn:microsoft.com/office/officeart/2005/8/layout/hProcess4"/>
    <dgm:cxn modelId="{1D60485C-F993-480B-AA45-E02E0653F45B}" type="presParOf" srcId="{F1E20218-A3D8-4D56-8184-321A31AFDC77}" destId="{7FB61A5C-ED79-45F9-B586-ECEBEDDC52E4}" srcOrd="3" destOrd="0" presId="urn:microsoft.com/office/officeart/2005/8/layout/hProcess4"/>
    <dgm:cxn modelId="{0BD69DF9-48B3-46BE-AF9D-3BD5DFF7E9FB}" type="presParOf" srcId="{F1E20218-A3D8-4D56-8184-321A31AFDC77}" destId="{273B1300-0A82-4F83-A104-743F59548C42}" srcOrd="4" destOrd="0" presId="urn:microsoft.com/office/officeart/2005/8/layout/hProcess4"/>
    <dgm:cxn modelId="{9DD1530E-315C-4D2F-8302-7FC00E1D8FD0}" type="presParOf" srcId="{273B1300-0A82-4F83-A104-743F59548C42}" destId="{469471A1-E85F-4B91-A3E9-4199F3C83E22}" srcOrd="0" destOrd="0" presId="urn:microsoft.com/office/officeart/2005/8/layout/hProcess4"/>
    <dgm:cxn modelId="{F9CAE063-A6BA-4BC9-A2B1-4F2DAF4437D9}" type="presParOf" srcId="{273B1300-0A82-4F83-A104-743F59548C42}" destId="{C01D1C7B-E718-4BA0-A42A-AECAC5BF7C84}" srcOrd="1" destOrd="0" presId="urn:microsoft.com/office/officeart/2005/8/layout/hProcess4"/>
    <dgm:cxn modelId="{0236FA23-A6C9-4E00-A6D9-B2800CD9D6E4}" type="presParOf" srcId="{273B1300-0A82-4F83-A104-743F59548C42}" destId="{D20F7CDB-E3D5-4330-B5F1-F3B95E540E39}" srcOrd="2" destOrd="0" presId="urn:microsoft.com/office/officeart/2005/8/layout/hProcess4"/>
    <dgm:cxn modelId="{9B7DCF76-BF49-4271-879F-BAC474B868E0}" type="presParOf" srcId="{273B1300-0A82-4F83-A104-743F59548C42}" destId="{A500EFAA-FDFA-4FC0-B956-C432874EB9C8}" srcOrd="3" destOrd="0" presId="urn:microsoft.com/office/officeart/2005/8/layout/hProcess4"/>
    <dgm:cxn modelId="{CB69FF96-0BD8-4619-B271-44C31CD975C1}" type="presParOf" srcId="{273B1300-0A82-4F83-A104-743F59548C42}" destId="{BD6583E1-41BF-4790-8A77-F6A364BCBC8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A10724-5E49-447A-9D06-6D76F12C1BED}" type="doc">
      <dgm:prSet loTypeId="urn:microsoft.com/office/officeart/2005/8/layout/arrow2" loCatId="process" qsTypeId="urn:microsoft.com/office/officeart/2005/8/quickstyle/simple4" qsCatId="simple" csTypeId="urn:microsoft.com/office/officeart/2005/8/colors/accent1_2" csCatId="accent1" phldr="1"/>
      <dgm:spPr/>
    </dgm:pt>
    <dgm:pt modelId="{D2463E1C-50C2-4806-94D1-6DFD1945E436}">
      <dgm:prSet phldrT="[Текст]" custT="1"/>
      <dgm:spPr/>
      <dgm:t>
        <a:bodyPr/>
        <a:lstStyle/>
        <a:p>
          <a:r>
            <a:rPr lang="ru-RU" sz="4000" dirty="0" smtClean="0">
              <a:latin typeface="Times New Roman" pitchFamily="18" charset="0"/>
              <a:cs typeface="Times New Roman" pitchFamily="18" charset="0"/>
            </a:rPr>
            <a:t>АСПИ 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CB5EAB21-3141-4116-BF50-DE99A4D3A3E6}" type="parTrans" cxnId="{7E0BCEE1-0D2D-400B-880C-0D3FFC49338D}">
      <dgm:prSet/>
      <dgm:spPr/>
      <dgm:t>
        <a:bodyPr/>
        <a:lstStyle/>
        <a:p>
          <a:endParaRPr lang="ru-RU"/>
        </a:p>
      </dgm:t>
    </dgm:pt>
    <dgm:pt modelId="{5DB36F5C-9DF6-4D66-875D-9B59C08FBBB5}" type="sibTrans" cxnId="{7E0BCEE1-0D2D-400B-880C-0D3FFC49338D}">
      <dgm:prSet/>
      <dgm:spPr/>
      <dgm:t>
        <a:bodyPr/>
        <a:lstStyle/>
        <a:p>
          <a:endParaRPr lang="ru-RU"/>
        </a:p>
      </dgm:t>
    </dgm:pt>
    <dgm:pt modelId="{98F4AEFC-2790-494D-8947-76376AF0FA88}">
      <dgm:prSet phldrT="[Текст]" custT="1"/>
      <dgm:spPr/>
      <dgm:t>
        <a:bodyPr vert="horz"/>
        <a:lstStyle/>
        <a:p>
          <a:r>
            <a:rPr lang="ru-RU" sz="4000" dirty="0" smtClean="0">
              <a:latin typeface="Times New Roman" pitchFamily="18" charset="0"/>
              <a:cs typeface="Times New Roman" pitchFamily="18" charset="0"/>
            </a:rPr>
            <a:t>Информационно-аналитическая деятельность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626C3039-4A3E-4EF4-BC41-032E7EB41273}" type="parTrans" cxnId="{ABD57B08-423C-4440-B2E1-88E328AEDB03}">
      <dgm:prSet/>
      <dgm:spPr/>
      <dgm:t>
        <a:bodyPr/>
        <a:lstStyle/>
        <a:p>
          <a:endParaRPr lang="ru-RU"/>
        </a:p>
      </dgm:t>
    </dgm:pt>
    <dgm:pt modelId="{9782A900-E680-4888-A054-3ABFFA9941B6}" type="sibTrans" cxnId="{ABD57B08-423C-4440-B2E1-88E328AEDB03}">
      <dgm:prSet/>
      <dgm:spPr/>
      <dgm:t>
        <a:bodyPr/>
        <a:lstStyle/>
        <a:p>
          <a:endParaRPr lang="ru-RU"/>
        </a:p>
      </dgm:t>
    </dgm:pt>
    <dgm:pt modelId="{4D986CC2-6C88-476C-BF78-949DED782A77}" type="pres">
      <dgm:prSet presAssocID="{48A10724-5E49-447A-9D06-6D76F12C1BED}" presName="arrowDiagram" presStyleCnt="0">
        <dgm:presLayoutVars>
          <dgm:chMax val="5"/>
          <dgm:dir/>
          <dgm:resizeHandles val="exact"/>
        </dgm:presLayoutVars>
      </dgm:prSet>
      <dgm:spPr/>
    </dgm:pt>
    <dgm:pt modelId="{5830162C-A7B5-4A3D-A3F7-2E032B6AB3DD}" type="pres">
      <dgm:prSet presAssocID="{48A10724-5E49-447A-9D06-6D76F12C1BED}" presName="arrow" presStyleLbl="bgShp" presStyleIdx="0" presStyleCnt="1" custScaleX="108929"/>
      <dgm:spPr/>
    </dgm:pt>
    <dgm:pt modelId="{10342EB0-8DC7-46C9-8CEE-3DDD66CD2383}" type="pres">
      <dgm:prSet presAssocID="{48A10724-5E49-447A-9D06-6D76F12C1BED}" presName="arrowDiagram2" presStyleCnt="0"/>
      <dgm:spPr/>
    </dgm:pt>
    <dgm:pt modelId="{6E8F04D5-8CCF-4D2F-B1C0-4A7710AF7399}" type="pres">
      <dgm:prSet presAssocID="{D2463E1C-50C2-4806-94D1-6DFD1945E436}" presName="bullet2a" presStyleLbl="node1" presStyleIdx="0" presStyleCnt="2"/>
      <dgm:spPr/>
    </dgm:pt>
    <dgm:pt modelId="{7A2263B5-BA51-46AC-AD80-169F12E3ED26}" type="pres">
      <dgm:prSet presAssocID="{D2463E1C-50C2-4806-94D1-6DFD1945E436}" presName="textBox2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721DD-48BA-4856-A235-2AF422C51031}" type="pres">
      <dgm:prSet presAssocID="{98F4AEFC-2790-494D-8947-76376AF0FA88}" presName="bullet2b" presStyleLbl="node1" presStyleIdx="1" presStyleCnt="2"/>
      <dgm:spPr/>
    </dgm:pt>
    <dgm:pt modelId="{1C4FBD81-BDE5-45AB-AD73-B113590F91ED}" type="pres">
      <dgm:prSet presAssocID="{98F4AEFC-2790-494D-8947-76376AF0FA88}" presName="textBox2b" presStyleLbl="revTx" presStyleIdx="1" presStyleCnt="2" custScaleX="157802" custScaleY="82737" custLinFactNeighborX="8242" custLinFactNeighborY="-1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FDA883-E716-4AD9-ADB6-30D9CC5890C6}" type="presOf" srcId="{D2463E1C-50C2-4806-94D1-6DFD1945E436}" destId="{7A2263B5-BA51-46AC-AD80-169F12E3ED26}" srcOrd="0" destOrd="0" presId="urn:microsoft.com/office/officeart/2005/8/layout/arrow2"/>
    <dgm:cxn modelId="{46587CF1-7C64-4F70-8893-805C2E6D02FD}" type="presOf" srcId="{98F4AEFC-2790-494D-8947-76376AF0FA88}" destId="{1C4FBD81-BDE5-45AB-AD73-B113590F91ED}" srcOrd="0" destOrd="0" presId="urn:microsoft.com/office/officeart/2005/8/layout/arrow2"/>
    <dgm:cxn modelId="{21FBFBAE-5EA8-46D6-B2C3-16819EBD367C}" type="presOf" srcId="{48A10724-5E49-447A-9D06-6D76F12C1BED}" destId="{4D986CC2-6C88-476C-BF78-949DED782A77}" srcOrd="0" destOrd="0" presId="urn:microsoft.com/office/officeart/2005/8/layout/arrow2"/>
    <dgm:cxn modelId="{ABD57B08-423C-4440-B2E1-88E328AEDB03}" srcId="{48A10724-5E49-447A-9D06-6D76F12C1BED}" destId="{98F4AEFC-2790-494D-8947-76376AF0FA88}" srcOrd="1" destOrd="0" parTransId="{626C3039-4A3E-4EF4-BC41-032E7EB41273}" sibTransId="{9782A900-E680-4888-A054-3ABFFA9941B6}"/>
    <dgm:cxn modelId="{7E0BCEE1-0D2D-400B-880C-0D3FFC49338D}" srcId="{48A10724-5E49-447A-9D06-6D76F12C1BED}" destId="{D2463E1C-50C2-4806-94D1-6DFD1945E436}" srcOrd="0" destOrd="0" parTransId="{CB5EAB21-3141-4116-BF50-DE99A4D3A3E6}" sibTransId="{5DB36F5C-9DF6-4D66-875D-9B59C08FBBB5}"/>
    <dgm:cxn modelId="{E47D6D4D-0178-499E-97AB-44006FDB81CD}" type="presParOf" srcId="{4D986CC2-6C88-476C-BF78-949DED782A77}" destId="{5830162C-A7B5-4A3D-A3F7-2E032B6AB3DD}" srcOrd="0" destOrd="0" presId="urn:microsoft.com/office/officeart/2005/8/layout/arrow2"/>
    <dgm:cxn modelId="{FDE7A3DF-62CF-41B9-9090-42170B1FF01C}" type="presParOf" srcId="{4D986CC2-6C88-476C-BF78-949DED782A77}" destId="{10342EB0-8DC7-46C9-8CEE-3DDD66CD2383}" srcOrd="1" destOrd="0" presId="urn:microsoft.com/office/officeart/2005/8/layout/arrow2"/>
    <dgm:cxn modelId="{04131CCA-DB36-49E7-9F8D-714F46CA1B5C}" type="presParOf" srcId="{10342EB0-8DC7-46C9-8CEE-3DDD66CD2383}" destId="{6E8F04D5-8CCF-4D2F-B1C0-4A7710AF7399}" srcOrd="0" destOrd="0" presId="urn:microsoft.com/office/officeart/2005/8/layout/arrow2"/>
    <dgm:cxn modelId="{CBE6FBE7-6FB7-4D53-A94E-A571358476E4}" type="presParOf" srcId="{10342EB0-8DC7-46C9-8CEE-3DDD66CD2383}" destId="{7A2263B5-BA51-46AC-AD80-169F12E3ED26}" srcOrd="1" destOrd="0" presId="urn:microsoft.com/office/officeart/2005/8/layout/arrow2"/>
    <dgm:cxn modelId="{4C15582B-66D2-4D35-B0A9-9A09A05A853F}" type="presParOf" srcId="{10342EB0-8DC7-46C9-8CEE-3DDD66CD2383}" destId="{A2F721DD-48BA-4856-A235-2AF422C51031}" srcOrd="2" destOrd="0" presId="urn:microsoft.com/office/officeart/2005/8/layout/arrow2"/>
    <dgm:cxn modelId="{0DBA33D8-BB70-4EA7-8923-96538F4D9942}" type="presParOf" srcId="{10342EB0-8DC7-46C9-8CEE-3DDD66CD2383}" destId="{1C4FBD81-BDE5-45AB-AD73-B113590F91ED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2D21BF-B743-4419-8605-742702C365E3}">
      <dsp:nvSpPr>
        <dsp:cNvPr id="0" name=""/>
        <dsp:cNvSpPr/>
      </dsp:nvSpPr>
      <dsp:spPr>
        <a:xfrm>
          <a:off x="3436411" y="2771799"/>
          <a:ext cx="2271176" cy="22711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Объекты</a:t>
          </a:r>
          <a:endParaRPr lang="ru-RU" sz="2400" kern="1200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36411" y="2771799"/>
        <a:ext cx="2271176" cy="2271176"/>
      </dsp:txXfrm>
    </dsp:sp>
    <dsp:sp modelId="{CE03E57E-D2E4-4204-89FA-AF3E1D156EEE}">
      <dsp:nvSpPr>
        <dsp:cNvPr id="0" name=""/>
        <dsp:cNvSpPr/>
      </dsp:nvSpPr>
      <dsp:spPr>
        <a:xfrm rot="10800000">
          <a:off x="1132746" y="3583745"/>
          <a:ext cx="2176963" cy="64728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16628-1B0B-4A58-A889-579ECEDA1813}">
      <dsp:nvSpPr>
        <dsp:cNvPr id="0" name=""/>
        <dsp:cNvSpPr/>
      </dsp:nvSpPr>
      <dsp:spPr>
        <a:xfrm>
          <a:off x="337834" y="3271458"/>
          <a:ext cx="1589823" cy="1271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Документы</a:t>
          </a:r>
          <a:endParaRPr lang="ru-RU" sz="1800" kern="1200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7834" y="3271458"/>
        <a:ext cx="1589823" cy="1271858"/>
      </dsp:txXfrm>
    </dsp:sp>
    <dsp:sp modelId="{C82C2910-096C-472D-B3DA-C48248DA43A9}">
      <dsp:nvSpPr>
        <dsp:cNvPr id="0" name=""/>
        <dsp:cNvSpPr/>
      </dsp:nvSpPr>
      <dsp:spPr>
        <a:xfrm rot="12798180">
          <a:off x="1547222" y="2302029"/>
          <a:ext cx="2147550" cy="64728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D2522-51B5-457B-B15E-D9FF55309650}">
      <dsp:nvSpPr>
        <dsp:cNvPr id="0" name=""/>
        <dsp:cNvSpPr/>
      </dsp:nvSpPr>
      <dsp:spPr>
        <a:xfrm>
          <a:off x="928647" y="1400168"/>
          <a:ext cx="1589823" cy="1271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Базы и банки данных</a:t>
          </a:r>
          <a:endParaRPr lang="ru-RU" sz="1800" kern="1200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28647" y="1400168"/>
        <a:ext cx="1589823" cy="1271858"/>
      </dsp:txXfrm>
    </dsp:sp>
    <dsp:sp modelId="{ECDAF410-EB9F-4D81-9A5C-58ECA86C8EDF}">
      <dsp:nvSpPr>
        <dsp:cNvPr id="0" name=""/>
        <dsp:cNvSpPr/>
      </dsp:nvSpPr>
      <dsp:spPr>
        <a:xfrm rot="15120000">
          <a:off x="2757089" y="1348028"/>
          <a:ext cx="2176963" cy="64728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F37901-656D-4E56-ABC3-2F769177FB73}">
      <dsp:nvSpPr>
        <dsp:cNvPr id="0" name=""/>
        <dsp:cNvSpPr/>
      </dsp:nvSpPr>
      <dsp:spPr>
        <a:xfrm>
          <a:off x="2428863" y="533"/>
          <a:ext cx="2160697" cy="1271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Информационные запросы</a:t>
          </a:r>
          <a:endParaRPr lang="ru-RU" sz="1800" kern="1200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28863" y="533"/>
        <a:ext cx="2160697" cy="1271858"/>
      </dsp:txXfrm>
    </dsp:sp>
    <dsp:sp modelId="{0BCAEEB6-E744-41D1-BC02-EBA280CA07BE}">
      <dsp:nvSpPr>
        <dsp:cNvPr id="0" name=""/>
        <dsp:cNvSpPr/>
      </dsp:nvSpPr>
      <dsp:spPr>
        <a:xfrm rot="17280000">
          <a:off x="4209946" y="1348028"/>
          <a:ext cx="2176963" cy="64728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1BC01-1B4C-4D99-8F9D-1FAC5E5CCEFE}">
      <dsp:nvSpPr>
        <dsp:cNvPr id="0" name=""/>
        <dsp:cNvSpPr/>
      </dsp:nvSpPr>
      <dsp:spPr>
        <a:xfrm>
          <a:off x="4839875" y="533"/>
          <a:ext cx="1589823" cy="1271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Электронные библиотеки</a:t>
          </a:r>
          <a:endParaRPr lang="ru-RU" sz="1800" kern="1200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39875" y="533"/>
        <a:ext cx="1589823" cy="1271858"/>
      </dsp:txXfrm>
    </dsp:sp>
    <dsp:sp modelId="{152A4CE0-2EF6-4095-B2CE-322C3B5113BF}">
      <dsp:nvSpPr>
        <dsp:cNvPr id="0" name=""/>
        <dsp:cNvSpPr/>
      </dsp:nvSpPr>
      <dsp:spPr>
        <a:xfrm rot="19440000">
          <a:off x="5385332" y="2201996"/>
          <a:ext cx="2176963" cy="64728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C36CC-62A7-486E-8D1C-314FDB5E8C2B}">
      <dsp:nvSpPr>
        <dsp:cNvPr id="0" name=""/>
        <dsp:cNvSpPr/>
      </dsp:nvSpPr>
      <dsp:spPr>
        <a:xfrm>
          <a:off x="6559502" y="1249915"/>
          <a:ext cx="1589823" cy="1271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Сайты</a:t>
          </a:r>
          <a:endParaRPr lang="ru-RU" sz="1800" kern="1200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559502" y="1249915"/>
        <a:ext cx="1589823" cy="1271858"/>
      </dsp:txXfrm>
    </dsp:sp>
    <dsp:sp modelId="{23BA8351-A227-45C7-BA16-41076406ED26}">
      <dsp:nvSpPr>
        <dsp:cNvPr id="0" name=""/>
        <dsp:cNvSpPr/>
      </dsp:nvSpPr>
      <dsp:spPr>
        <a:xfrm>
          <a:off x="5834289" y="3583745"/>
          <a:ext cx="2176963" cy="64728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D7F4D-34B5-4D48-AB1F-686D6F5EB153}">
      <dsp:nvSpPr>
        <dsp:cNvPr id="0" name=""/>
        <dsp:cNvSpPr/>
      </dsp:nvSpPr>
      <dsp:spPr>
        <a:xfrm>
          <a:off x="7216341" y="3271458"/>
          <a:ext cx="1589823" cy="1271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…</a:t>
          </a:r>
          <a:endParaRPr lang="ru-RU" sz="1800" b="1" kern="1200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216341" y="3271458"/>
        <a:ext cx="1589823" cy="127185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19A379-EA75-4286-8232-35A887327BDA}">
      <dsp:nvSpPr>
        <dsp:cNvPr id="0" name=""/>
        <dsp:cNvSpPr/>
      </dsp:nvSpPr>
      <dsp:spPr>
        <a:xfrm>
          <a:off x="0" y="1614487"/>
          <a:ext cx="2733307" cy="1682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EE6AE3-387F-4274-A841-E6FC16481E31}">
      <dsp:nvSpPr>
        <dsp:cNvPr id="0" name=""/>
        <dsp:cNvSpPr/>
      </dsp:nvSpPr>
      <dsp:spPr>
        <a:xfrm>
          <a:off x="1501068" y="1689075"/>
          <a:ext cx="2705901" cy="2705901"/>
        </a:xfrm>
        <a:prstGeom prst="leftCircularArrow">
          <a:avLst>
            <a:gd name="adj1" fmla="val 2335"/>
            <a:gd name="adj2" fmla="val 281908"/>
            <a:gd name="adj3" fmla="val 2057419"/>
            <a:gd name="adj4" fmla="val 9024489"/>
            <a:gd name="adj5" fmla="val 2724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7EE39-1ADF-4B05-A49B-9411B4066F22}">
      <dsp:nvSpPr>
        <dsp:cNvPr id="0" name=""/>
        <dsp:cNvSpPr/>
      </dsp:nvSpPr>
      <dsp:spPr>
        <a:xfrm>
          <a:off x="804751" y="2966637"/>
          <a:ext cx="1812827" cy="7209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Среднее </a:t>
          </a:r>
          <a:r>
            <a:rPr lang="ru-RU" sz="1800" kern="120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профессиональное образовани</a:t>
          </a:r>
          <a:endParaRPr lang="ru-RU" sz="1800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04751" y="2966637"/>
        <a:ext cx="1812827" cy="720901"/>
      </dsp:txXfrm>
    </dsp:sp>
    <dsp:sp modelId="{28E5609D-26CF-40C5-98FE-18425C9A925D}">
      <dsp:nvSpPr>
        <dsp:cNvPr id="0" name=""/>
        <dsp:cNvSpPr/>
      </dsp:nvSpPr>
      <dsp:spPr>
        <a:xfrm>
          <a:off x="3038783" y="1644983"/>
          <a:ext cx="2696352" cy="1682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3600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38783" y="2005434"/>
        <a:ext cx="2696352" cy="1321653"/>
      </dsp:txXfrm>
    </dsp:sp>
    <dsp:sp modelId="{7FB61A5C-ED79-45F9-B586-ECEBEDDC52E4}">
      <dsp:nvSpPr>
        <dsp:cNvPr id="0" name=""/>
        <dsp:cNvSpPr/>
      </dsp:nvSpPr>
      <dsp:spPr>
        <a:xfrm>
          <a:off x="4475959" y="406246"/>
          <a:ext cx="2787849" cy="2787849"/>
        </a:xfrm>
        <a:prstGeom prst="circularArrow">
          <a:avLst>
            <a:gd name="adj1" fmla="val 2266"/>
            <a:gd name="adj2" fmla="val 273189"/>
            <a:gd name="adj3" fmla="val 19645111"/>
            <a:gd name="adj4" fmla="val 12669322"/>
            <a:gd name="adj5" fmla="val 2644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60AD1-CBF7-4310-BFCE-E5772590A6DA}">
      <dsp:nvSpPr>
        <dsp:cNvPr id="0" name=""/>
        <dsp:cNvSpPr/>
      </dsp:nvSpPr>
      <dsp:spPr>
        <a:xfrm>
          <a:off x="3500468" y="1114421"/>
          <a:ext cx="2470231" cy="7209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Высшее профессиональное образование</a:t>
          </a:r>
          <a:endParaRPr lang="ru-RU" sz="1800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00468" y="1114421"/>
        <a:ext cx="2470231" cy="720901"/>
      </dsp:txXfrm>
    </dsp:sp>
    <dsp:sp modelId="{C01D1C7B-E718-4BA0-A42A-AECAC5BF7C84}">
      <dsp:nvSpPr>
        <dsp:cNvPr id="0" name=""/>
        <dsp:cNvSpPr/>
      </dsp:nvSpPr>
      <dsp:spPr>
        <a:xfrm>
          <a:off x="6235460" y="1537769"/>
          <a:ext cx="2039431" cy="1682104"/>
        </a:xfrm>
        <a:prstGeom prst="actionButtonHelp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36000" lvl="1" indent="0" algn="l" defTabSz="2933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60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35460" y="1537769"/>
        <a:ext cx="2039431" cy="1321653"/>
      </dsp:txXfrm>
    </dsp:sp>
    <dsp:sp modelId="{A500EFAA-FDFA-4FC0-B956-C432874EB9C8}">
      <dsp:nvSpPr>
        <dsp:cNvPr id="0" name=""/>
        <dsp:cNvSpPr/>
      </dsp:nvSpPr>
      <dsp:spPr>
        <a:xfrm>
          <a:off x="6534094" y="2934977"/>
          <a:ext cx="2176716" cy="1142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Система повышения квалификации и переподготовки кадров</a:t>
          </a:r>
          <a:endParaRPr lang="ru-RU" sz="1800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534094" y="2934977"/>
        <a:ext cx="2176716" cy="114289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30162C-A7B5-4A3D-A3F7-2E032B6AB3DD}">
      <dsp:nvSpPr>
        <dsp:cNvPr id="0" name=""/>
        <dsp:cNvSpPr/>
      </dsp:nvSpPr>
      <dsp:spPr>
        <a:xfrm>
          <a:off x="-17" y="0"/>
          <a:ext cx="8715470" cy="500066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8F04D5-8CCF-4D2F-B1C0-4A7710AF7399}">
      <dsp:nvSpPr>
        <dsp:cNvPr id="0" name=""/>
        <dsp:cNvSpPr/>
      </dsp:nvSpPr>
      <dsp:spPr>
        <a:xfrm>
          <a:off x="2217435" y="2725359"/>
          <a:ext cx="280036" cy="2800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2263B5-BA51-46AC-AD80-169F12E3ED26}">
      <dsp:nvSpPr>
        <dsp:cNvPr id="0" name=""/>
        <dsp:cNvSpPr/>
      </dsp:nvSpPr>
      <dsp:spPr>
        <a:xfrm>
          <a:off x="2357453" y="2865378"/>
          <a:ext cx="2600343" cy="2135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386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itchFamily="18" charset="0"/>
              <a:cs typeface="Times New Roman" pitchFamily="18" charset="0"/>
            </a:rPr>
            <a:t>АСПИ 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57453" y="2865378"/>
        <a:ext cx="2600343" cy="2135281"/>
      </dsp:txXfrm>
    </dsp:sp>
    <dsp:sp modelId="{A2F721DD-48BA-4856-A235-2AF422C51031}">
      <dsp:nvSpPr>
        <dsp:cNvPr id="0" name=""/>
        <dsp:cNvSpPr/>
      </dsp:nvSpPr>
      <dsp:spPr>
        <a:xfrm>
          <a:off x="4797776" y="1450191"/>
          <a:ext cx="480063" cy="4800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4FBD81-BDE5-45AB-AD73-B113590F91ED}">
      <dsp:nvSpPr>
        <dsp:cNvPr id="0" name=""/>
        <dsp:cNvSpPr/>
      </dsp:nvSpPr>
      <dsp:spPr>
        <a:xfrm>
          <a:off x="4500602" y="1928822"/>
          <a:ext cx="4103393" cy="2738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376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itchFamily="18" charset="0"/>
              <a:cs typeface="Times New Roman" pitchFamily="18" charset="0"/>
            </a:rPr>
            <a:t>Информационно-аналитическая деятельность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00602" y="1928822"/>
        <a:ext cx="4103393" cy="2738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908" cy="4960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6846" y="0"/>
            <a:ext cx="2942908" cy="4960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DFB27-AE25-42BE-B9F4-03C87C233DA9}" type="datetimeFigureOut">
              <a:rPr lang="ru-RU" smtClean="0"/>
              <a:pPr/>
              <a:t>16.05.2010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4059"/>
            <a:ext cx="2942908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6846" y="9424059"/>
            <a:ext cx="2942908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5A7B2-3D24-476F-BD99-53E9BF6EF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9B6D4-FC13-47FB-AE11-73DBF1A13D0A}" type="datetimeFigureOut">
              <a:rPr lang="ru-RU" smtClean="0"/>
              <a:pPr/>
              <a:t>16.05.2010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3288"/>
            <a:ext cx="54324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340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513" y="942340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5718D-7217-4C0A-8475-BC839F887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ED992-4759-4BC2-934D-AC3179B597A2}" type="datetimeFigureOut">
              <a:rPr lang="ru-RU" smtClean="0"/>
              <a:pPr/>
              <a:t>16.05.2010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1EBDF-716E-4286-97AE-7182F72D3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ED992-4759-4BC2-934D-AC3179B597A2}" type="datetimeFigureOut">
              <a:rPr lang="ru-RU" smtClean="0"/>
              <a:pPr/>
              <a:t>16.05.2010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1EBDF-716E-4286-97AE-7182F72D3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ED992-4759-4BC2-934D-AC3179B597A2}" type="datetimeFigureOut">
              <a:rPr lang="ru-RU" smtClean="0"/>
              <a:pPr/>
              <a:t>16.05.2010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1EBDF-716E-4286-97AE-7182F72D3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ED992-4759-4BC2-934D-AC3179B597A2}" type="datetimeFigureOut">
              <a:rPr lang="ru-RU" smtClean="0"/>
              <a:pPr/>
              <a:t>16.05.2010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1EBDF-716E-4286-97AE-7182F72D3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ED992-4759-4BC2-934D-AC3179B597A2}" type="datetimeFigureOut">
              <a:rPr lang="ru-RU" smtClean="0"/>
              <a:pPr/>
              <a:t>16.05.2010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1EBDF-716E-4286-97AE-7182F72D3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ED992-4759-4BC2-934D-AC3179B597A2}" type="datetimeFigureOut">
              <a:rPr lang="ru-RU" smtClean="0"/>
              <a:pPr/>
              <a:t>16.05.2010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1EBDF-716E-4286-97AE-7182F72D3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ED992-4759-4BC2-934D-AC3179B597A2}" type="datetimeFigureOut">
              <a:rPr lang="ru-RU" smtClean="0"/>
              <a:pPr/>
              <a:t>16.05.2010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1EBDF-716E-4286-97AE-7182F72D3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ED992-4759-4BC2-934D-AC3179B597A2}" type="datetimeFigureOut">
              <a:rPr lang="ru-RU" smtClean="0"/>
              <a:pPr/>
              <a:t>16.05.2010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1EBDF-716E-4286-97AE-7182F72D3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ED992-4759-4BC2-934D-AC3179B597A2}" type="datetimeFigureOut">
              <a:rPr lang="ru-RU" smtClean="0"/>
              <a:pPr/>
              <a:t>16.05.2010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1EBDF-716E-4286-97AE-7182F72D3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ED992-4759-4BC2-934D-AC3179B597A2}" type="datetimeFigureOut">
              <a:rPr lang="ru-RU" smtClean="0"/>
              <a:pPr/>
              <a:t>16.05.2010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1EBDF-716E-4286-97AE-7182F72D3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ED992-4759-4BC2-934D-AC3179B597A2}" type="datetimeFigureOut">
              <a:rPr lang="ru-RU" smtClean="0"/>
              <a:pPr/>
              <a:t>16.05.2010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1EBDF-716E-4286-97AE-7182F72D3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ED992-4759-4BC2-934D-AC3179B597A2}" type="datetimeFigureOut">
              <a:rPr lang="ru-RU" smtClean="0"/>
              <a:pPr/>
              <a:t>16.05.2010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1EBDF-716E-4286-97AE-7182F72D3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ED992-4759-4BC2-934D-AC3179B597A2}" type="datetimeFigureOut">
              <a:rPr lang="ru-RU" smtClean="0"/>
              <a:pPr/>
              <a:t>16.05.2010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1EBDF-716E-4286-97AE-7182F72D3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ED992-4759-4BC2-934D-AC3179B597A2}" type="datetimeFigureOut">
              <a:rPr lang="ru-RU" smtClean="0"/>
              <a:pPr/>
              <a:t>16.05.2010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1EBDF-716E-4286-97AE-7182F72D3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ED992-4759-4BC2-934D-AC3179B597A2}" type="datetimeFigureOut">
              <a:rPr lang="ru-RU" smtClean="0"/>
              <a:pPr/>
              <a:t>16.05.2010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1EBDF-716E-4286-97AE-7182F72D3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ED992-4759-4BC2-934D-AC3179B597A2}" type="datetimeFigureOut">
              <a:rPr lang="ru-RU" smtClean="0"/>
              <a:pPr/>
              <a:t>16.05.2010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1EBDF-716E-4286-97AE-7182F72D3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Arial" pitchFamily="34" charset="0"/>
              </a:defRPr>
            </a:lvl1pPr>
          </a:lstStyle>
          <a:p>
            <a:fld id="{253ED992-4759-4BC2-934D-AC3179B597A2}" type="datetimeFigureOut">
              <a:rPr lang="ru-RU" smtClean="0"/>
              <a:pPr/>
              <a:t>16.05.2010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pitchFamily="34" charset="0"/>
              </a:defRPr>
            </a:lvl1pPr>
          </a:lstStyle>
          <a:p>
            <a:fld id="{CE51EBDF-716E-4286-97AE-7182F72D3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2143116"/>
            <a:ext cx="7786710" cy="242889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библиографического свертывания к аналитическому: опыт подготовки каталогизаторов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вузе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4714884"/>
            <a:ext cx="7072362" cy="1752600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Меркулова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Альмира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Шевкетовна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доцент</a:t>
            </a:r>
          </a:p>
          <a:p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Сакова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Ольга Яновна, доцент</a:t>
            </a:r>
          </a:p>
          <a:p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Кемеровский государственный университет культуры и искусств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тич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50910" cy="6858000"/>
          </a:xfrm>
          <a:prstGeom prst="rect">
            <a:avLst/>
          </a:prstGeom>
        </p:spPr>
      </p:pic>
      <p:pic>
        <p:nvPicPr>
          <p:cNvPr id="5" name="Рисунок 4" descr="Логотип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60" y="0"/>
            <a:ext cx="2143140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Компетенции выпускника и знания и умения в сфере аналитико-синтетической переработки информации (фрагмент)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28671"/>
          <a:ext cx="9144000" cy="5715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42"/>
                <a:gridCol w="2357454"/>
                <a:gridCol w="5143504"/>
              </a:tblGrid>
              <a:tr h="644224">
                <a:tc>
                  <a:txBody>
                    <a:bodyPr/>
                    <a:lstStyle/>
                    <a:p>
                      <a:r>
                        <a:rPr lang="ru-RU" sz="18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Компетенции выпускника</a:t>
                      </a:r>
                      <a:endParaRPr lang="ru-RU" sz="1800" spc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Знания    по АСПИ</a:t>
                      </a:r>
                      <a:endParaRPr lang="ru-RU" sz="1800" spc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Умения по АСПИ</a:t>
                      </a:r>
                      <a:endParaRPr lang="ru-RU" sz="1800" spc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708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914400" algn="l"/>
                        </a:tabLst>
                      </a:pPr>
                      <a:r>
                        <a:rPr lang="ru-RU" sz="1800" spc="0" dirty="0">
                          <a:latin typeface="Times New Roman"/>
                          <a:ea typeface="Calibri"/>
                          <a:cs typeface="Times New Roman"/>
                        </a:rPr>
                        <a:t>способность эффективно применять </a:t>
                      </a:r>
                      <a:r>
                        <a:rPr lang="ru-RU" sz="1800" spc="0" dirty="0" err="1" smtClean="0">
                          <a:latin typeface="Times New Roman"/>
                          <a:ea typeface="Calibri"/>
                          <a:cs typeface="Times New Roman"/>
                        </a:rPr>
                        <a:t>информа</a:t>
                      </a:r>
                      <a:r>
                        <a:rPr lang="en-US" sz="1800" spc="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800" spc="0" dirty="0" err="1" smtClean="0">
                          <a:latin typeface="Times New Roman"/>
                          <a:ea typeface="Calibri"/>
                          <a:cs typeface="Times New Roman"/>
                        </a:rPr>
                        <a:t>ционные</a:t>
                      </a:r>
                      <a:r>
                        <a:rPr lang="ru-RU" sz="1800" spc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spc="0" dirty="0">
                          <a:latin typeface="Times New Roman"/>
                          <a:ea typeface="Calibri"/>
                          <a:cs typeface="Times New Roman"/>
                        </a:rPr>
                        <a:t>технологии для выполнения </a:t>
                      </a:r>
                      <a:r>
                        <a:rPr lang="ru-RU" sz="1800" spc="0" dirty="0" smtClean="0">
                          <a:latin typeface="Times New Roman"/>
                          <a:ea typeface="Calibri"/>
                          <a:cs typeface="Times New Roman"/>
                        </a:rPr>
                        <a:t>конкретных </a:t>
                      </a:r>
                      <a:r>
                        <a:rPr lang="ru-RU" sz="1800" spc="0" dirty="0">
                          <a:latin typeface="Times New Roman"/>
                          <a:ea typeface="Calibri"/>
                          <a:cs typeface="Times New Roman"/>
                        </a:rPr>
                        <a:t>задач</a:t>
                      </a:r>
                      <a:endParaRPr lang="ru-RU" sz="1800" spc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spc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авторитетные/ нормативные файлы</a:t>
                      </a:r>
                    </a:p>
                    <a:p>
                      <a:r>
                        <a:rPr lang="ru-RU" sz="1800" kern="1200" spc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особенности АСПИ в автоматизированном режиме.</a:t>
                      </a:r>
                    </a:p>
                    <a:p>
                      <a:r>
                        <a:rPr lang="ru-RU" sz="1800" kern="1200" spc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коммуникативные форматы на формирование БЗ</a:t>
                      </a:r>
                    </a:p>
                    <a:p>
                      <a:r>
                        <a:rPr lang="ru-RU" sz="1800" kern="1200" spc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методы автоматизации процессов аннотирования и реферирования</a:t>
                      </a:r>
                    </a:p>
                    <a:p>
                      <a:r>
                        <a:rPr lang="ru-RU" sz="1800" kern="1200" spc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электронные формы представления аннотаций и рефератов</a:t>
                      </a:r>
                      <a:endParaRPr lang="ru-RU" sz="1800" kern="1200" spc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0" dirty="0">
                          <a:latin typeface="Times New Roman"/>
                          <a:ea typeface="Calibri"/>
                          <a:cs typeface="Times New Roman"/>
                        </a:rPr>
                        <a:t>- характеризовать форматы </a:t>
                      </a:r>
                      <a:r>
                        <a:rPr lang="en-US" sz="1800" spc="0" dirty="0">
                          <a:latin typeface="Times New Roman"/>
                          <a:ea typeface="Calibri"/>
                          <a:cs typeface="Times New Roman"/>
                        </a:rPr>
                        <a:t>MARC</a:t>
                      </a:r>
                      <a:endParaRPr lang="ru-RU" sz="1800" spc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spc="0" dirty="0" smtClean="0">
                          <a:latin typeface="Times New Roman"/>
                          <a:ea typeface="Calibri"/>
                          <a:cs typeface="Times New Roman"/>
                        </a:rPr>
                        <a:t>характеризовать  </a:t>
                      </a:r>
                      <a:r>
                        <a:rPr lang="ru-RU" sz="1800" spc="0" dirty="0">
                          <a:latin typeface="Times New Roman"/>
                          <a:ea typeface="Calibri"/>
                          <a:cs typeface="Times New Roman"/>
                        </a:rPr>
                        <a:t>авторитетные/нормативные файлы имен лица, наименований организаций и учреждений, предметных рубрик, географических объектов, унифицированных заглавий, классификационных индексов</a:t>
                      </a:r>
                      <a:endParaRPr lang="ru-RU" sz="1800" spc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spc="0" dirty="0" smtClean="0">
                          <a:latin typeface="Times New Roman"/>
                          <a:ea typeface="Calibri"/>
                          <a:cs typeface="Times New Roman"/>
                        </a:rPr>
                        <a:t>составлять </a:t>
                      </a:r>
                      <a:r>
                        <a:rPr lang="ru-RU" sz="1800" spc="0" dirty="0">
                          <a:latin typeface="Times New Roman"/>
                          <a:ea typeface="Calibri"/>
                          <a:cs typeface="Times New Roman"/>
                        </a:rPr>
                        <a:t>БО в формате  </a:t>
                      </a:r>
                      <a:r>
                        <a:rPr lang="en-US" sz="1800" spc="0" dirty="0">
                          <a:latin typeface="Times New Roman"/>
                          <a:ea typeface="Calibri"/>
                          <a:cs typeface="Times New Roman"/>
                        </a:rPr>
                        <a:t>RUSMARC</a:t>
                      </a:r>
                      <a:endParaRPr lang="ru-RU" sz="1800" spc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0" dirty="0">
                          <a:latin typeface="Times New Roman"/>
                          <a:ea typeface="Calibri"/>
                          <a:cs typeface="Times New Roman"/>
                        </a:rPr>
                        <a:t>- составлять предметные рубрики в формате </a:t>
                      </a:r>
                      <a:r>
                        <a:rPr lang="en-US" sz="1800" spc="0" dirty="0">
                          <a:latin typeface="Times New Roman"/>
                          <a:ea typeface="Calibri"/>
                          <a:cs typeface="Times New Roman"/>
                        </a:rPr>
                        <a:t>RUSMARC</a:t>
                      </a:r>
                      <a:endParaRPr lang="ru-RU" sz="1800" spc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0" dirty="0">
                          <a:latin typeface="Times New Roman"/>
                          <a:ea typeface="Calibri"/>
                          <a:cs typeface="Times New Roman"/>
                        </a:rPr>
                        <a:t>- формировать и редактировать авторитетные файлы в формате </a:t>
                      </a:r>
                      <a:r>
                        <a:rPr lang="en-US" sz="1800" spc="0" dirty="0">
                          <a:latin typeface="Times New Roman"/>
                          <a:ea typeface="Calibri"/>
                          <a:cs typeface="Times New Roman"/>
                        </a:rPr>
                        <a:t>RUSMARC</a:t>
                      </a:r>
                      <a:endParaRPr lang="ru-RU" sz="1800" spc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0" dirty="0">
                          <a:latin typeface="Times New Roman"/>
                          <a:ea typeface="Calibri"/>
                          <a:cs typeface="Times New Roman"/>
                        </a:rPr>
                        <a:t>- формировать заголовки БЗ в формате </a:t>
                      </a:r>
                      <a:r>
                        <a:rPr lang="en-US" sz="1800" spc="0" dirty="0">
                          <a:latin typeface="Times New Roman"/>
                          <a:ea typeface="Calibri"/>
                          <a:cs typeface="Times New Roman"/>
                        </a:rPr>
                        <a:t>RUSMARC</a:t>
                      </a:r>
                      <a:endParaRPr lang="ru-RU" sz="1800" spc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0" dirty="0">
                          <a:latin typeface="Times New Roman"/>
                          <a:ea typeface="Calibri"/>
                          <a:cs typeface="Times New Roman"/>
                        </a:rPr>
                        <a:t>- использовать базы данных и файлы нормативных записей для систематизации документов в АБИС</a:t>
                      </a:r>
                      <a:endParaRPr lang="ru-RU" sz="1800" spc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0" dirty="0">
                          <a:latin typeface="Times New Roman"/>
                          <a:ea typeface="Calibri"/>
                          <a:cs typeface="Times New Roman"/>
                        </a:rPr>
                        <a:t>- составлять аннотации и рефераты в электронной форме</a:t>
                      </a:r>
                      <a:endParaRPr lang="ru-RU" sz="1800" spc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Общепрофессиональные компетенции выпускника в сфере аналитико-синтетической переработки информации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способность самостоятельно разработать направление и порядок действий, необходимых для достижения цели;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выбор альтернативы из множества, готовность нести ответственность за последствия;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способность индивидуально вырабатывать и реализовывать решения;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способность эффективно применять информационные технологии для выполнения кон­кретных задач;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способность создавать письменные тексты в соответствии с правилами грамматики;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способность ясного, последовательного и содержательного наполнения письменных высказываний;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способность восприятия объекта исследования как совокупности взаимосвязанных и взаимодействующих элементов;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готовность к выявлению и формулированию исследовательских и профессиональных проблем;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способность к формулированию и постановке цели.</a:t>
            </a:r>
          </a:p>
          <a:p>
            <a:pPr>
              <a:buFont typeface="Wingdings" pitchFamily="2" charset="2"/>
              <a:buChar char="ü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Специальные компетенции выпускника в сфере аналитико-синтетической переработки информации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способность структуризации и систематизации составных частей проблемы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способность определения логических взаимосвязей и последовательностей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способность выявить причинно-следственные связи</a:t>
            </a:r>
          </a:p>
          <a:p>
            <a:pPr>
              <a:buFont typeface="Wingdings" pitchFamily="2" charset="2"/>
              <a:buChar char="ü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unesc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3857628"/>
            <a:ext cx="2381250" cy="273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 со стрелкой вниз 4"/>
          <p:cNvSpPr/>
          <p:nvPr/>
        </p:nvSpPr>
        <p:spPr bwMode="auto">
          <a:xfrm>
            <a:off x="1285852" y="1928802"/>
            <a:ext cx="4714908" cy="1857388"/>
          </a:xfrm>
          <a:prstGeom prst="downArrow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 bwMode="auto">
          <a:xfrm>
            <a:off x="285720" y="1785926"/>
            <a:ext cx="8572560" cy="3571900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82563" indent="-182563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Аналитико-синтетическая переработка информации</a:t>
            </a:r>
          </a:p>
          <a:p>
            <a:pPr marL="182563" indent="-182563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Справочно-поисковый аппарат</a:t>
            </a:r>
          </a:p>
          <a:p>
            <a:pPr marL="182563" indent="-182563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Лингвистические средства библиотечно-информационной технологии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4678" y="5357826"/>
            <a:ext cx="2714644" cy="10001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700 часов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Учебные курсы вузовского компонента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Информационно-коммуникационные технологии в курсе АСПИ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501122" cy="4900634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Интернет-ресурсы и телекоммуникационные технологии;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проведение практических занятий в компьютерных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лабораториях 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использованием систем «Ирбис», 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LIBER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«Руслан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мультимедийные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лекции;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компьютерное тестирование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j016309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4929198"/>
            <a:ext cx="2071702" cy="1928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928694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Научно-исследовательские работы по аналитико-синтетической переработке информации</a:t>
            </a:r>
            <a:endParaRPr lang="ru-RU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Лингвистические средства тематического поиска в удаленных базах данных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Оценка качества предметизации в электронных каталогах библиотек</a:t>
            </a:r>
          </a:p>
          <a:p>
            <a:pPr lvl="0">
              <a:buFont typeface="Wingdings" pitchFamily="2" charset="2"/>
              <a:buChar char="ü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Качество систематизации в электронных каталогах библиотек</a:t>
            </a:r>
          </a:p>
          <a:p>
            <a:pPr lvl="0">
              <a:buFont typeface="Wingdings" pitchFamily="2" charset="2"/>
              <a:buChar char="ü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Рубрикатор как средство наукометрического анализа</a:t>
            </a:r>
          </a:p>
          <a:p>
            <a:pPr marL="365125" lvl="3" indent="-365125">
              <a:buFont typeface="Wingdings" pitchFamily="2" charset="2"/>
              <a:buChar char="ü"/>
              <a:tabLst>
                <a:tab pos="365125" algn="l"/>
              </a:tabLst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Оценка рефератов и аннотаций в информационных изданиях</a:t>
            </a:r>
          </a:p>
          <a:p>
            <a:pPr marL="365125" lvl="3" indent="-365125">
              <a:buFont typeface="Wingdings" pitchFamily="2" charset="2"/>
              <a:buChar char="ü"/>
              <a:tabLst>
                <a:tab pos="365125" algn="l"/>
              </a:tabLst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Комплексы предметных рубрик и предметное комплексирование в электронных каталогах.</a:t>
            </a:r>
          </a:p>
          <a:p>
            <a:pPr marL="365125" lvl="3" indent="-365125">
              <a:buFont typeface="Wingdings" pitchFamily="2" charset="2"/>
              <a:buChar char="ü"/>
              <a:tabLst>
                <a:tab pos="365125" algn="l"/>
              </a:tabLst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Проблема осмысления содержания первичного документа как объекта аналитико-синтетической переработки информации.</a:t>
            </a:r>
          </a:p>
          <a:p>
            <a:pPr marL="365125" lvl="3" indent="-365125">
              <a:buFont typeface="Wingdings" pitchFamily="2" charset="2"/>
              <a:buChar char="ü"/>
              <a:tabLst>
                <a:tab pos="365125" algn="l"/>
              </a:tabLst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Соотношение алгоритмических, формализованных и эвристических процедур в различных видах аналитико-синтетической переработки информации.</a:t>
            </a:r>
          </a:p>
          <a:p>
            <a:pPr marL="365125" lvl="3" indent="-365125">
              <a:buFont typeface="Wingdings" pitchFamily="2" charset="2"/>
              <a:buChar char="ü"/>
              <a:tabLst>
                <a:tab pos="365125" algn="l"/>
              </a:tabLst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Терминологическое поле аналитико-синтетической переработки информации</a:t>
            </a:r>
          </a:p>
          <a:p>
            <a:pPr marL="0" indent="0">
              <a:buFont typeface="Wingdings" pitchFamily="2" charset="2"/>
              <a:buChar char="ü"/>
              <a:tabLst>
                <a:tab pos="365125" algn="l"/>
              </a:tabLst>
            </a:pP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Лучшие научно-исследовательские работы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Вестник КемГУ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2928934"/>
            <a:ext cx="2786082" cy="3714752"/>
          </a:xfrm>
          <a:prstGeom prst="rect">
            <a:avLst/>
          </a:prstGeom>
        </p:spPr>
      </p:pic>
      <p:pic>
        <p:nvPicPr>
          <p:cNvPr id="4" name="Рисунок 3" descr="Вузовская нау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2214554"/>
            <a:ext cx="2716916" cy="3654754"/>
          </a:xfrm>
          <a:prstGeom prst="rect">
            <a:avLst/>
          </a:prstGeom>
        </p:spPr>
      </p:pic>
      <p:pic>
        <p:nvPicPr>
          <p:cNvPr id="5" name="Рисунок 4" descr="Сборник конференци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500174"/>
            <a:ext cx="3149114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Базы практики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8618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Библиотеки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Кузбассоблнадзор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Музей-заповедник «Красная горка»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Кемеровская станция юных натуралистов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Кузбасская Торгово-промышленная палата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ООО «Сибирский ЦНТД «Стандарт»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j035449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68" y="5214950"/>
            <a:ext cx="1714512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 и переподготовка каталогизаторов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5357826"/>
            <a:ext cx="350046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t="12848" b="6852"/>
          <a:stretch>
            <a:fillRect/>
          </a:stretch>
        </p:blipFill>
        <p:spPr bwMode="auto">
          <a:xfrm>
            <a:off x="2928926" y="2214554"/>
            <a:ext cx="330994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643050"/>
            <a:ext cx="314327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3786190"/>
            <a:ext cx="364333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1643050"/>
          <a:ext cx="871543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Обложка-6.jp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58" y="0"/>
            <a:ext cx="3000428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Трансформация учебной дисциплины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2000240"/>
            <a:ext cx="26432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Аналитико-синтетическая обработка  документов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5074" y="2071678"/>
            <a:ext cx="27146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Аналитико-синтетическая переработка информации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286116" y="2071678"/>
            <a:ext cx="2786082" cy="114300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692"/>
          <a:stretch>
            <a:fillRect/>
          </a:stretch>
        </p:blipFill>
        <p:spPr bwMode="auto">
          <a:xfrm>
            <a:off x="3214678" y="3714752"/>
            <a:ext cx="2643206" cy="314324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Выводы и предложения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768640"/>
            <a:ext cx="821537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Преемственность в подготовке каталогизаторов в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системе «ССУЗ – ВУЗ»;</a:t>
            </a:r>
          </a:p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320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Установление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развитие партнерских отношений между вузами, региональными и национальными библиотечно-информационными корпорациями.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3543312"/>
          </a:xfrm>
        </p:spPr>
        <p:txBody>
          <a:bodyPr anchor="ctr"/>
          <a:lstStyle/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5" descr="j033688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428992" y="3071810"/>
            <a:ext cx="21431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0" y="5105400"/>
            <a:ext cx="571500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Меркулова </a:t>
            </a:r>
            <a:r>
              <a:rPr kumimoji="0" lang="ru-RU" sz="240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Альмира</a:t>
            </a:r>
            <a:r>
              <a:rPr kumimoji="0" lang="ru-RU" sz="24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Шевкетовна</a:t>
            </a:r>
            <a:r>
              <a:rPr kumimoji="0" lang="ru-RU" sz="24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доцент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Сакова</a:t>
            </a:r>
            <a:r>
              <a:rPr kumimoji="0" lang="ru-RU" sz="24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Ольга Яновна, доцент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i="1" kern="0" noProof="0" dirty="0" smtClean="0">
                <a:latin typeface="Times New Roman" pitchFamily="18" charset="0"/>
                <a:cs typeface="Times New Roman" pitchFamily="18" charset="0"/>
              </a:rPr>
              <a:t>E-mail: tdk@kemguki.ru</a:t>
            </a:r>
            <a:endParaRPr kumimoji="0" lang="ru-RU" sz="240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Объекты АСПИ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043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 непрерывного библиотечного образования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>
            <a:hlinkClick r:id="" action="ppaction://noaction" highlightClick="1"/>
          </p:cNvPr>
          <p:cNvGraphicFramePr>
            <a:graphicFrameLocks noGrp="1"/>
          </p:cNvGraphicFramePr>
          <p:nvPr>
            <p:ph idx="1"/>
          </p:nvPr>
        </p:nvGraphicFramePr>
        <p:xfrm>
          <a:off x="214282" y="1600200"/>
          <a:ext cx="8715436" cy="49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720" y="3500438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 СПО 0517 «Библиотековедение»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54" y="3429000"/>
            <a:ext cx="2428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 ВПО 052700 (071201) «Библиотечно-информационная деятельность»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43971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подготовки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сфере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аналитико-синтетической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переработки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информации в СПО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ВПО (фрагмент)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857230"/>
          <a:ext cx="9144000" cy="5820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08"/>
                <a:gridCol w="2214578"/>
                <a:gridCol w="4786314"/>
              </a:tblGrid>
              <a:tr h="457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ВПО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73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Теоретические основы АСПИ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Аналитико-синтетическая обработка  документов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АСПИ как учебная дисциплина, научная и практическая деятельность.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Виды и результаты АСПИ.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АСПИ как специальный вид интеллектуальной деятельности. Информационно-аналитическая деятельность как отрасль информационной индустрии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7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Библиографическое описание документов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Методика составления библиографических описаний различных видов документов для традиционных и автоматизированных документографических информационно-поисковых систем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Библиографическое описание документов как вид АСПИ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Теоретические основы библиографического описания документов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Технология составления библиографического описания документов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Методика составления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библиографического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описания документов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Унификация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и стандартизация библиографического описания документов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подготовки в сфере аналитико-синтетической переработки информации в СПО и ВПО (фрагмент)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00108"/>
          <a:ext cx="9143998" cy="5629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108"/>
                <a:gridCol w="1873263"/>
                <a:gridCol w="5000627"/>
              </a:tblGrid>
              <a:tr h="405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ВПО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97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Аннотирование и реферирование документов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Аннотирование как вид АСПИ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Технология аннотирования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Методика аннотирования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Реферирование как вид АСПИ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Технология реферирования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Методика реферирования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Редактирование аннотаций и рефератов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Оценка аннотаций и рефератов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Автоматизация процедуры аннотирования и реферирования</a:t>
                      </a:r>
                    </a:p>
                  </a:txBody>
                  <a:tcPr marL="68580" marR="68580" marT="0" marB="0"/>
                </a:tc>
              </a:tr>
              <a:tr h="2069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Теоретические основы справочно-поискового аппарата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Справочно-поисковый аппарат:  назначение и структура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Справочно-информационный фонд: организация и использование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Теоретические основы формирования </a:t>
                      </a:r>
                      <a:r>
                        <a:rPr lang="ru-RU" sz="1800" spc="-15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каталогов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Технологические  процессы     каталогизации  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Учебные курсы вузовского компонента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7224" y="4055133"/>
            <a:ext cx="7572428" cy="201707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 wrap="square" rtlCol="0" anchor="ctr"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Аналитико-синтетическая переработка информации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57290" y="2710418"/>
            <a:ext cx="6572296" cy="16808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 wrap="square" rtlCol="0" anchor="ctr"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Лингвистические средства библиотечно-информационной технологии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28794" y="1785926"/>
            <a:ext cx="5286412" cy="117662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 wrap="square" rtlCol="0" anchor="ctr"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Справочно-поисковый аппарат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Типовые учебные программы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ВУЗ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ССУЗ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sz="96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794" y="2688431"/>
            <a:ext cx="2189950" cy="302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8" name="Управляющая кнопка: справка 7">
            <a:hlinkClick r:id="" action="ppaction://noaction" highlightClick="1"/>
          </p:cNvPr>
          <p:cNvSpPr/>
          <p:nvPr/>
        </p:nvSpPr>
        <p:spPr bwMode="auto">
          <a:xfrm>
            <a:off x="5929322" y="2714620"/>
            <a:ext cx="2071702" cy="3143272"/>
          </a:xfrm>
          <a:prstGeom prst="actionButtonHelp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Компетенции выпускника и знания и умения в сфере аналитико-синтетической переработки информации (фрагмент)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834574"/>
          <a:ext cx="9143999" cy="5540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42"/>
                <a:gridCol w="2071702"/>
                <a:gridCol w="5429255"/>
              </a:tblGrid>
              <a:tr h="80847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Компетенции выпускника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Знания    по АСПИ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Умения по АСПИ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96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91440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способность определения логических взаимосвязей и последовательностей;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технологию АСПИ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структуру  предметной рубрики,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классификацион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ного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индекса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назначение и структуру АПУ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 характеризовать технологические процессы АСПИ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 характеризовать элементы БЗ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 фиксировать выявленные сведения в установленной последовательности с соответствующими условными разделительными знаками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 оформлять отобранные смысловые компоненты как понятия в виде предметных рубрик в соответствии с системой грамматических средств предметизационного ИПЯ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оформлять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отобранные смысловые компоненты в виде классификационных индексов в соответствии с системой грамматических средств классификационного ИПЯ;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анализировать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структуру аннотаций, рефератов,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обзоров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ents NIR2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Students NIR2</Template>
  <TotalTime>615</TotalTime>
  <Words>852</Words>
  <Application>Microsoft Office PowerPoint</Application>
  <PresentationFormat>Экран (4:3)</PresentationFormat>
  <Paragraphs>152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Students NIR2</vt:lpstr>
      <vt:lpstr>От библиографического свертывания к аналитическому: опыт подготовки каталогизаторов  в вузе</vt:lpstr>
      <vt:lpstr>Трансформация учебной дисциплины</vt:lpstr>
      <vt:lpstr>Объекты АСПИ</vt:lpstr>
      <vt:lpstr>Система непрерывного библиотечного образования</vt:lpstr>
      <vt:lpstr>Содержание подготовки в сфере аналитико-синтетической переработки информации в СПО и ВПО (фрагмент)</vt:lpstr>
      <vt:lpstr>Содержание подготовки в сфере аналитико-синтетической переработки информации в СПО и ВПО (фрагмент)</vt:lpstr>
      <vt:lpstr>Учебные курсы вузовского компонента</vt:lpstr>
      <vt:lpstr>Типовые учебные программы</vt:lpstr>
      <vt:lpstr>Компетенции выпускника и знания и умения в сфере аналитико-синтетической переработки информации (фрагмент)</vt:lpstr>
      <vt:lpstr>Компетенции выпускника и знания и умения в сфере аналитико-синтетической переработки информации (фрагмент)</vt:lpstr>
      <vt:lpstr>Общепрофессиональные компетенции выпускника в сфере аналитико-синтетической переработки информации</vt:lpstr>
      <vt:lpstr>Специальные компетенции выпускника в сфере аналитико-синтетической переработки информации </vt:lpstr>
      <vt:lpstr>Учебные курсы вузовского компонента</vt:lpstr>
      <vt:lpstr>Информационно-коммуникационные технологии в курсе АСПИ</vt:lpstr>
      <vt:lpstr>Научно-исследовательские работы по аналитико-синтетической переработке информации</vt:lpstr>
      <vt:lpstr>Лучшие научно-исследовательские работы</vt:lpstr>
      <vt:lpstr>Базы практики</vt:lpstr>
      <vt:lpstr>Повышение квалификации и переподготовка каталогизаторов</vt:lpstr>
      <vt:lpstr>Слайд 19</vt:lpstr>
      <vt:lpstr>Выводы и предложения</vt:lpstr>
      <vt:lpstr>Слайд 21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библиографического свертывания к аналитическому: опыт подготовки каталогизаторов в вузе</dc:title>
  <dc:creator>SamLab.ws</dc:creator>
  <cp:lastModifiedBy>SamLab.ws</cp:lastModifiedBy>
  <cp:revision>66</cp:revision>
  <dcterms:created xsi:type="dcterms:W3CDTF">2010-04-29T05:45:31Z</dcterms:created>
  <dcterms:modified xsi:type="dcterms:W3CDTF">2010-05-16T10:14:34Z</dcterms:modified>
</cp:coreProperties>
</file>